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</p:sldMasterIdLst>
  <p:notesMasterIdLst>
    <p:notesMasterId r:id="rId17"/>
  </p:notesMasterIdLst>
  <p:sldIdLst>
    <p:sldId id="259" r:id="rId5"/>
    <p:sldId id="332" r:id="rId6"/>
    <p:sldId id="322" r:id="rId7"/>
    <p:sldId id="431" r:id="rId8"/>
    <p:sldId id="428" r:id="rId9"/>
    <p:sldId id="430" r:id="rId10"/>
    <p:sldId id="333" r:id="rId11"/>
    <p:sldId id="346" r:id="rId12"/>
    <p:sldId id="347" r:id="rId13"/>
    <p:sldId id="348" r:id="rId14"/>
    <p:sldId id="335" r:id="rId15"/>
    <p:sldId id="43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6CDE4B-36DE-478D-8473-051EB37C7443}">
          <p14:sldIdLst>
            <p14:sldId id="259"/>
            <p14:sldId id="332"/>
            <p14:sldId id="322"/>
            <p14:sldId id="431"/>
            <p14:sldId id="428"/>
            <p14:sldId id="430"/>
            <p14:sldId id="333"/>
            <p14:sldId id="346"/>
            <p14:sldId id="347"/>
            <p14:sldId id="348"/>
            <p14:sldId id="335"/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C03D4D-40C4-21BC-AA2A-33FADF9604C2}" name="Malte Gephart" initials="MG" userId="S::malte.gephart@guidehouse.com::45f694e0-58ac-4be7-a2c5-c212f04baca9" providerId="AD"/>
  <p188:author id="{0839486D-2706-20B5-44E8-4660596DF474}" name="Corinna Klessmann" initials="CK" userId="S::corinna.klessmann@guidehouse.com::b87e5900-6025-4c2b-99f9-a6dd62a51624" providerId="AD"/>
  <p188:author id="{2C5B92D1-E59B-C8D3-B31F-38C9906800EF}" name="Jessica Kemp" initials="JK" userId="S::jkemp@prologuestrategy.com::c41b7c6c-ad7f-4c3a-ae6d-9b8d56195a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47"/>
    <a:srgbClr val="1A5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D98BB-D7DF-492C-87C0-1ADCD1703624}" v="18" dt="2023-12-12T16:05:31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ian Lotz" userId="83117f49-ca88-4ead-bde2-6d7f8deeaba8" providerId="ADAL" clId="{6CCD98BB-D7DF-492C-87C0-1ADCD1703624}"/>
    <pc:docChg chg="undo custSel delSld modSld delMainMaster delSection modSection replTag">
      <pc:chgData name="Bastian Lotz" userId="83117f49-ca88-4ead-bde2-6d7f8deeaba8" providerId="ADAL" clId="{6CCD98BB-D7DF-492C-87C0-1ADCD1703624}" dt="2023-12-12T16:06:24.286" v="137" actId="478"/>
      <pc:docMkLst>
        <pc:docMk/>
      </pc:docMkLst>
      <pc:sldChg chg="modSp mod">
        <pc:chgData name="Bastian Lotz" userId="83117f49-ca88-4ead-bde2-6d7f8deeaba8" providerId="ADAL" clId="{6CCD98BB-D7DF-492C-87C0-1ADCD1703624}" dt="2023-12-12T15:59:54.451" v="33" actId="20577"/>
        <pc:sldMkLst>
          <pc:docMk/>
          <pc:sldMk cId="3511456057" sldId="332"/>
        </pc:sldMkLst>
        <pc:spChg chg="mod">
          <ac:chgData name="Bastian Lotz" userId="83117f49-ca88-4ead-bde2-6d7f8deeaba8" providerId="ADAL" clId="{6CCD98BB-D7DF-492C-87C0-1ADCD1703624}" dt="2023-12-12T15:59:54.451" v="33" actId="20577"/>
          <ac:spMkLst>
            <pc:docMk/>
            <pc:sldMk cId="3511456057" sldId="332"/>
            <ac:spMk id="14" creationId="{09678F0D-40A3-E2FB-A939-015F018AB065}"/>
          </ac:spMkLst>
        </pc:spChg>
      </pc:sldChg>
      <pc:sldChg chg="addSp delSp modSp mod">
        <pc:chgData name="Bastian Lotz" userId="83117f49-ca88-4ead-bde2-6d7f8deeaba8" providerId="ADAL" clId="{6CCD98BB-D7DF-492C-87C0-1ADCD1703624}" dt="2023-12-12T16:00:05.583" v="119"/>
        <pc:sldMkLst>
          <pc:docMk/>
          <pc:sldMk cId="1003460029" sldId="335"/>
        </pc:sldMkLst>
        <pc:spChg chg="mod">
          <ac:chgData name="Bastian Lotz" userId="83117f49-ca88-4ead-bde2-6d7f8deeaba8" providerId="ADAL" clId="{6CCD98BB-D7DF-492C-87C0-1ADCD1703624}" dt="2023-12-12T16:00:05.567" v="93" actId="948"/>
          <ac:spMkLst>
            <pc:docMk/>
            <pc:sldMk cId="1003460029" sldId="335"/>
            <ac:spMk id="5" creationId="{2B21A92B-8CFF-1AB0-3EF2-B4169A83AFD9}"/>
          </ac:spMkLst>
        </pc:spChg>
        <pc:spChg chg="add del mod modVis">
          <ac:chgData name="Bastian Lotz" userId="83117f49-ca88-4ead-bde2-6d7f8deeaba8" providerId="ADAL" clId="{6CCD98BB-D7DF-492C-87C0-1ADCD1703624}" dt="2023-12-12T16:00:01.688" v="59"/>
          <ac:spMkLst>
            <pc:docMk/>
            <pc:sldMk cId="1003460029" sldId="335"/>
            <ac:spMk id="12" creationId="{41E0818F-24BD-4A78-6DE5-F51D473DCA05}"/>
          </ac:spMkLst>
        </pc:spChg>
        <pc:spChg chg="add del mod modVis">
          <ac:chgData name="Bastian Lotz" userId="83117f49-ca88-4ead-bde2-6d7f8deeaba8" providerId="ADAL" clId="{6CCD98BB-D7DF-492C-87C0-1ADCD1703624}" dt="2023-12-12T16:00:03.359" v="88"/>
          <ac:spMkLst>
            <pc:docMk/>
            <pc:sldMk cId="1003460029" sldId="335"/>
            <ac:spMk id="13" creationId="{171F3533-B240-C0DE-9683-049541D547DD}"/>
          </ac:spMkLst>
        </pc:spChg>
        <pc:spChg chg="add del mod modVis">
          <ac:chgData name="Bastian Lotz" userId="83117f49-ca88-4ead-bde2-6d7f8deeaba8" providerId="ADAL" clId="{6CCD98BB-D7DF-492C-87C0-1ADCD1703624}" dt="2023-12-12T16:00:05.583" v="117"/>
          <ac:spMkLst>
            <pc:docMk/>
            <pc:sldMk cId="1003460029" sldId="335"/>
            <ac:spMk id="14" creationId="{B52AF20D-7071-3C16-7B90-2698CE13E921}"/>
          </ac:spMkLst>
        </pc:spChg>
        <pc:graphicFrameChg chg="mod">
          <ac:chgData name="Bastian Lotz" userId="83117f49-ca88-4ead-bde2-6d7f8deeaba8" providerId="ADAL" clId="{6CCD98BB-D7DF-492C-87C0-1ADCD1703624}" dt="2023-12-12T16:00:05.583" v="119"/>
          <ac:graphicFrameMkLst>
            <pc:docMk/>
            <pc:sldMk cId="1003460029" sldId="335"/>
            <ac:graphicFrameMk id="7" creationId="{0147BBE7-BB8E-8DE7-2805-30A983D42E8D}"/>
          </ac:graphicFrameMkLst>
        </pc:graphicFrameChg>
      </pc:sldChg>
      <pc:sldChg chg="del">
        <pc:chgData name="Bastian Lotz" userId="83117f49-ca88-4ead-bde2-6d7f8deeaba8" providerId="ADAL" clId="{6CCD98BB-D7DF-492C-87C0-1ADCD1703624}" dt="2023-12-12T15:59:13.702" v="0" actId="47"/>
        <pc:sldMkLst>
          <pc:docMk/>
          <pc:sldMk cId="994888503" sldId="343"/>
        </pc:sldMkLst>
      </pc:sldChg>
      <pc:sldChg chg="del">
        <pc:chgData name="Bastian Lotz" userId="83117f49-ca88-4ead-bde2-6d7f8deeaba8" providerId="ADAL" clId="{6CCD98BB-D7DF-492C-87C0-1ADCD1703624}" dt="2023-12-12T15:59:13.702" v="0" actId="47"/>
        <pc:sldMkLst>
          <pc:docMk/>
          <pc:sldMk cId="901551154" sldId="345"/>
        </pc:sldMkLst>
      </pc:sldChg>
      <pc:sldChg chg="del">
        <pc:chgData name="Bastian Lotz" userId="83117f49-ca88-4ead-bde2-6d7f8deeaba8" providerId="ADAL" clId="{6CCD98BB-D7DF-492C-87C0-1ADCD1703624}" dt="2023-12-12T15:59:13.702" v="0" actId="47"/>
        <pc:sldMkLst>
          <pc:docMk/>
          <pc:sldMk cId="1823451720" sldId="374"/>
        </pc:sldMkLst>
      </pc:sldChg>
      <pc:sldChg chg="del">
        <pc:chgData name="Bastian Lotz" userId="83117f49-ca88-4ead-bde2-6d7f8deeaba8" providerId="ADAL" clId="{6CCD98BB-D7DF-492C-87C0-1ADCD1703624}" dt="2023-12-12T15:59:13.702" v="0" actId="47"/>
        <pc:sldMkLst>
          <pc:docMk/>
          <pc:sldMk cId="2731483530" sldId="406"/>
        </pc:sldMkLst>
      </pc:sldChg>
      <pc:sldChg chg="del">
        <pc:chgData name="Bastian Lotz" userId="83117f49-ca88-4ead-bde2-6d7f8deeaba8" providerId="ADAL" clId="{6CCD98BB-D7DF-492C-87C0-1ADCD1703624}" dt="2023-12-12T15:59:13.702" v="0" actId="47"/>
        <pc:sldMkLst>
          <pc:docMk/>
          <pc:sldMk cId="2979663084" sldId="409"/>
        </pc:sldMkLst>
      </pc:sldChg>
      <pc:sldChg chg="del">
        <pc:chgData name="Bastian Lotz" userId="83117f49-ca88-4ead-bde2-6d7f8deeaba8" providerId="ADAL" clId="{6CCD98BB-D7DF-492C-87C0-1ADCD1703624}" dt="2023-12-12T15:59:13.702" v="0" actId="47"/>
        <pc:sldMkLst>
          <pc:docMk/>
          <pc:sldMk cId="898278599" sldId="412"/>
        </pc:sldMkLst>
      </pc:sldChg>
      <pc:sldChg chg="addSp delSp modSp mod">
        <pc:chgData name="Bastian Lotz" userId="83117f49-ca88-4ead-bde2-6d7f8deeaba8" providerId="ADAL" clId="{6CCD98BB-D7DF-492C-87C0-1ADCD1703624}" dt="2023-12-12T16:06:24.286" v="137" actId="478"/>
        <pc:sldMkLst>
          <pc:docMk/>
          <pc:sldMk cId="1416939032" sldId="428"/>
        </pc:sldMkLst>
        <pc:spChg chg="mod">
          <ac:chgData name="Bastian Lotz" userId="83117f49-ca88-4ead-bde2-6d7f8deeaba8" providerId="ADAL" clId="{6CCD98BB-D7DF-492C-87C0-1ADCD1703624}" dt="2023-12-12T16:05:53.172" v="128" actId="14100"/>
          <ac:spMkLst>
            <pc:docMk/>
            <pc:sldMk cId="1416939032" sldId="428"/>
            <ac:spMk id="4" creationId="{6152CC7B-D613-EF8B-F435-753555D4243B}"/>
          </ac:spMkLst>
        </pc:spChg>
        <pc:spChg chg="mod">
          <ac:chgData name="Bastian Lotz" userId="83117f49-ca88-4ead-bde2-6d7f8deeaba8" providerId="ADAL" clId="{6CCD98BB-D7DF-492C-87C0-1ADCD1703624}" dt="2023-12-12T16:05:50.045" v="127" actId="14100"/>
          <ac:spMkLst>
            <pc:docMk/>
            <pc:sldMk cId="1416939032" sldId="428"/>
            <ac:spMk id="5" creationId="{856BDC6B-CFE0-5F33-619A-0966D36508B4}"/>
          </ac:spMkLst>
        </pc:spChg>
        <pc:spChg chg="del">
          <ac:chgData name="Bastian Lotz" userId="83117f49-ca88-4ead-bde2-6d7f8deeaba8" providerId="ADAL" clId="{6CCD98BB-D7DF-492C-87C0-1ADCD1703624}" dt="2023-12-12T16:05:18.400" v="120" actId="21"/>
          <ac:spMkLst>
            <pc:docMk/>
            <pc:sldMk cId="1416939032" sldId="428"/>
            <ac:spMk id="6" creationId="{90CBD329-73E2-3221-5BD5-507C147F4B0A}"/>
          </ac:spMkLst>
        </pc:spChg>
        <pc:spChg chg="add del mod">
          <ac:chgData name="Bastian Lotz" userId="83117f49-ca88-4ead-bde2-6d7f8deeaba8" providerId="ADAL" clId="{6CCD98BB-D7DF-492C-87C0-1ADCD1703624}" dt="2023-12-12T16:05:26.926" v="121" actId="478"/>
          <ac:spMkLst>
            <pc:docMk/>
            <pc:sldMk cId="1416939032" sldId="428"/>
            <ac:spMk id="8" creationId="{86C53CCB-64D4-FFF4-588E-67CB4A852458}"/>
          </ac:spMkLst>
        </pc:spChg>
        <pc:spChg chg="add mod">
          <ac:chgData name="Bastian Lotz" userId="83117f49-ca88-4ead-bde2-6d7f8deeaba8" providerId="ADAL" clId="{6CCD98BB-D7DF-492C-87C0-1ADCD1703624}" dt="2023-12-12T16:05:31.840" v="123" actId="571"/>
          <ac:spMkLst>
            <pc:docMk/>
            <pc:sldMk cId="1416939032" sldId="428"/>
            <ac:spMk id="10" creationId="{3938207A-E3E7-B00B-3B57-365AF51A1331}"/>
          </ac:spMkLst>
        </pc:spChg>
        <pc:spChg chg="add mod">
          <ac:chgData name="Bastian Lotz" userId="83117f49-ca88-4ead-bde2-6d7f8deeaba8" providerId="ADAL" clId="{6CCD98BB-D7DF-492C-87C0-1ADCD1703624}" dt="2023-12-12T16:05:31.840" v="123" actId="571"/>
          <ac:spMkLst>
            <pc:docMk/>
            <pc:sldMk cId="1416939032" sldId="428"/>
            <ac:spMk id="12" creationId="{7D5D9BC5-632D-CF19-0682-B27623FFF8A0}"/>
          </ac:spMkLst>
        </pc:spChg>
        <pc:spChg chg="mod">
          <ac:chgData name="Bastian Lotz" userId="83117f49-ca88-4ead-bde2-6d7f8deeaba8" providerId="ADAL" clId="{6CCD98BB-D7DF-492C-87C0-1ADCD1703624}" dt="2023-12-12T16:06:04.181" v="129" actId="1076"/>
          <ac:spMkLst>
            <pc:docMk/>
            <pc:sldMk cId="1416939032" sldId="428"/>
            <ac:spMk id="18" creationId="{E9D2568F-FECE-675E-EB96-50385385EBD4}"/>
          </ac:spMkLst>
        </pc:spChg>
        <pc:picChg chg="del">
          <ac:chgData name="Bastian Lotz" userId="83117f49-ca88-4ead-bde2-6d7f8deeaba8" providerId="ADAL" clId="{6CCD98BB-D7DF-492C-87C0-1ADCD1703624}" dt="2023-12-12T16:05:18.400" v="120" actId="21"/>
          <ac:picMkLst>
            <pc:docMk/>
            <pc:sldMk cId="1416939032" sldId="428"/>
            <ac:picMk id="20" creationId="{B74242CB-7FF9-DB8E-2B6C-C480EB0291DD}"/>
          </ac:picMkLst>
        </pc:picChg>
        <pc:cxnChg chg="add del mod">
          <ac:chgData name="Bastian Lotz" userId="83117f49-ca88-4ead-bde2-6d7f8deeaba8" providerId="ADAL" clId="{6CCD98BB-D7DF-492C-87C0-1ADCD1703624}" dt="2023-12-12T16:06:24.286" v="137" actId="478"/>
          <ac:cxnSpMkLst>
            <pc:docMk/>
            <pc:sldMk cId="1416939032" sldId="428"/>
            <ac:cxnSpMk id="23" creationId="{28A40742-38E4-A058-A738-B3D8EB1C6268}"/>
          </ac:cxnSpMkLst>
        </pc:cxnChg>
        <pc:cxnChg chg="add del mod">
          <ac:chgData name="Bastian Lotz" userId="83117f49-ca88-4ead-bde2-6d7f8deeaba8" providerId="ADAL" clId="{6CCD98BB-D7DF-492C-87C0-1ADCD1703624}" dt="2023-12-12T16:06:24.014" v="136" actId="478"/>
          <ac:cxnSpMkLst>
            <pc:docMk/>
            <pc:sldMk cId="1416939032" sldId="428"/>
            <ac:cxnSpMk id="25" creationId="{A56B69F7-B0CC-244B-BA92-B56977854C31}"/>
          </ac:cxnSpMkLst>
        </pc:cxnChg>
      </pc:sldChg>
      <pc:sldChg chg="addSp delSp modSp mod">
        <pc:chgData name="Bastian Lotz" userId="83117f49-ca88-4ead-bde2-6d7f8deeaba8" providerId="ADAL" clId="{6CCD98BB-D7DF-492C-87C0-1ADCD1703624}" dt="2023-12-12T15:59:46.343" v="28"/>
        <pc:sldMkLst>
          <pc:docMk/>
          <pc:sldMk cId="3623746092" sldId="432"/>
        </pc:sldMkLst>
        <pc:spChg chg="mod">
          <ac:chgData name="Bastian Lotz" userId="83117f49-ca88-4ead-bde2-6d7f8deeaba8" providerId="ADAL" clId="{6CCD98BB-D7DF-492C-87C0-1ADCD1703624}" dt="2023-12-12T15:59:46.298" v="3" actId="948"/>
          <ac:spMkLst>
            <pc:docMk/>
            <pc:sldMk cId="3623746092" sldId="432"/>
            <ac:spMk id="2" creationId="{70FAFA2E-400E-AC02-6E5F-4CE68BE65CDB}"/>
          </ac:spMkLst>
        </pc:spChg>
        <pc:spChg chg="add del mod modVis">
          <ac:chgData name="Bastian Lotz" userId="83117f49-ca88-4ead-bde2-6d7f8deeaba8" providerId="ADAL" clId="{6CCD98BB-D7DF-492C-87C0-1ADCD1703624}" dt="2023-12-12T15:59:46.343" v="26"/>
          <ac:spMkLst>
            <pc:docMk/>
            <pc:sldMk cId="3623746092" sldId="432"/>
            <ac:spMk id="20" creationId="{0E3B5300-F8F8-55D0-3A21-5A8A9947EA2C}"/>
          </ac:spMkLst>
        </pc:spChg>
        <pc:graphicFrameChg chg="mod">
          <ac:chgData name="Bastian Lotz" userId="83117f49-ca88-4ead-bde2-6d7f8deeaba8" providerId="ADAL" clId="{6CCD98BB-D7DF-492C-87C0-1ADCD1703624}" dt="2023-12-12T15:59:46.343" v="28"/>
          <ac:graphicFrameMkLst>
            <pc:docMk/>
            <pc:sldMk cId="3623746092" sldId="432"/>
            <ac:graphicFrameMk id="11" creationId="{35E8880A-225E-6E4A-3DD9-84EE6C4EFFFD}"/>
          </ac:graphicFrameMkLst>
        </pc:graphicFrameChg>
      </pc:sldChg>
      <pc:sldMasterChg chg="del delSldLayout">
        <pc:chgData name="Bastian Lotz" userId="83117f49-ca88-4ead-bde2-6d7f8deeaba8" providerId="ADAL" clId="{6CCD98BB-D7DF-492C-87C0-1ADCD1703624}" dt="2023-12-12T15:59:13.702" v="0" actId="47"/>
        <pc:sldMasterMkLst>
          <pc:docMk/>
          <pc:sldMasterMk cId="3833796128" sldId="2147483770"/>
        </pc:sldMasterMkLst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584938389" sldId="2147483771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331532569" sldId="2147483772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568906836" sldId="2147483773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972074079" sldId="2147483774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4110258528" sldId="2147483775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854905433" sldId="2147483776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3032804100" sldId="2147483777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688977696" sldId="2147483778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295050327" sldId="2147483779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920658949" sldId="2147483780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4098651775" sldId="2147483781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4062288724" sldId="2147483782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3532474553" sldId="2147483783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861411374" sldId="2147483784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4192178680" sldId="2147483785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4055395013" sldId="2147483786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186439194" sldId="2147483787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3068599564" sldId="2147483788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3439486497" sldId="2147483789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3644559922" sldId="2147483790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1135171053" sldId="2147483791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1105921523" sldId="2147483792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409580440" sldId="2147483793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1700854547" sldId="2147483794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4208670215" sldId="2147483795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3322995052" sldId="2147483796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2912365259" sldId="2147483797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903975231" sldId="2147483798"/>
          </pc:sldLayoutMkLst>
        </pc:sldLayoutChg>
        <pc:sldLayoutChg chg="del">
          <pc:chgData name="Bastian Lotz" userId="83117f49-ca88-4ead-bde2-6d7f8deeaba8" providerId="ADAL" clId="{6CCD98BB-D7DF-492C-87C0-1ADCD1703624}" dt="2023-12-12T15:59:13.702" v="0" actId="47"/>
          <pc:sldLayoutMkLst>
            <pc:docMk/>
            <pc:sldMasterMk cId="3833796128" sldId="2147483770"/>
            <pc:sldLayoutMk cId="3459912570" sldId="21474837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FD786-952C-164D-8BBF-4823DC99B75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AC3F-9E16-6645-BA9F-9BF110E5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AC3F-9E16-6645-BA9F-9BF110E58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AC3F-9E16-6645-BA9F-9BF110E58E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AC3F-9E16-6645-BA9F-9BF110E58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AC3F-9E16-6645-BA9F-9BF110E58E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AC3F-9E16-6645-BA9F-9BF110E58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1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AC3F-9E16-6645-BA9F-9BF110E58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AC3F-9E16-6645-BA9F-9BF110E58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0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D7337F-C3BE-9C08-0790-7AB9DDA4E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CC962-4244-37D8-8EAF-93103F275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5130"/>
            <a:ext cx="7865631" cy="455567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Cover: Title of </a:t>
            </a:r>
            <a:br>
              <a:rPr lang="en-US"/>
            </a:br>
            <a:r>
              <a:rPr lang="en-US"/>
              <a:t>Deck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C201-05CB-0C48-793C-1CAF34054D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46604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Names of Presenter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275E-4244-7427-601A-9212136F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5921375"/>
            <a:ext cx="2743200" cy="365125"/>
          </a:xfrm>
        </p:spPr>
        <p:txBody>
          <a:bodyPr lIns="0" tIns="0" rIns="0" bIns="0" anchor="b">
            <a:noAutofit/>
          </a:bodyPr>
          <a:lstStyle>
            <a:lvl1pPr algn="r">
              <a:defRPr lang="en-US" sz="1050" smtClean="0">
                <a:solidFill>
                  <a:schemeClr val="bg1"/>
                </a:solidFill>
              </a:defRPr>
            </a:lvl1pPr>
          </a:lstStyle>
          <a:p>
            <a:fld id="{A1AEEC3D-ECA4-40C9-9CA5-1286A5AD2A07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FA9A7-B31F-AF4D-FC23-A4DE6ADE54C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46435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Revision or Draft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C7A9F-CE05-184F-C9A6-2AA3F0420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60" y="501956"/>
            <a:ext cx="1361066" cy="3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- 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66344"/>
            <a:ext cx="11277600" cy="52120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Our Team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4808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EF238-47EA-4AF6-B861-C5FEC7D1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62"/>
          </p:nvPr>
        </p:nvSpPr>
        <p:spPr>
          <a:xfrm>
            <a:off x="8833104" y="6473952"/>
            <a:ext cx="1883664" cy="246888"/>
          </a:xfrm>
          <a:prstGeom prst="rect">
            <a:avLst/>
          </a:prstGeom>
        </p:spPr>
        <p:txBody>
          <a:bodyPr/>
          <a:lstStyle/>
          <a:p>
            <a:fld id="{757FF166-C81B-45AF-BFC4-A57799E047C8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ACBC32-17AD-42BD-9A75-2CA4DA0B0A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A6A5764-DC74-4AE2-8724-0A85BFA26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64"/>
          </p:nvPr>
        </p:nvSpPr>
        <p:spPr/>
        <p:txBody>
          <a:bodyPr/>
          <a:lstStyle/>
          <a:p>
            <a:fld id="{C66835EC-2469-4F70-AA79-71B56EB1B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6E6723B-241E-4F9C-D578-0A4A2F57D6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4317" y="137841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7CF5A0-F47A-0C3B-DC30-CE8941E1D3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4317" y="183416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A3EF336-89B8-8DAE-67A1-8A7B475425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2939" y="149655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D631E82-9C8A-FBA9-8F24-24FD88EDA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24317" y="2844604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724057B-E3D7-1E9D-325F-1BC0B320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4317" y="3300362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7B0B249-DF9A-9664-D614-D9730EC45B9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72939" y="2962747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D976336E-319B-7EB7-C049-56B126E9BD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24317" y="429503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E12407E-D69F-6170-E928-EFB2622C1D0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24317" y="475078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0D9FAB1E-4E1C-A21F-6E96-2D66A60C72E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939" y="441317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AF11905-F154-F31D-6743-D59CBE47AD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72011" y="137841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FAE70A25-2C97-62F9-3A42-EA20E23E47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72011" y="183416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BFCFADD8-A3D3-B626-64A9-05425AF778A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120633" y="149655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CCA96C8C-22FD-9F51-AA3B-277761ED267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72011" y="2844604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40156C54-6F41-E190-95AA-13E272909C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72011" y="3300362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3049755F-F2F6-7364-935D-139B78A4AEF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120633" y="2962747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C87C277A-8FB1-722B-FD23-202228AAAE1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72011" y="429503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B5D9054-8C05-4AD6-1FFF-5327E2969A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72011" y="475078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F2814158-1938-5CC7-AF31-8F22D686548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120633" y="441317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6AB52503-7DC8-145A-7FEF-624755CAD7A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48164" y="137841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B5D48FF-A77B-C13E-4F3B-509D4CAAFAB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48164" y="183416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4C888342-2AED-A15C-CE96-1D989C892779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4296786" y="149655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EDF0ECDF-B876-4B07-7AF3-26DEFA469EB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248164" y="2844604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C0B66782-0718-C3EE-24DC-57A897B24D4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48164" y="3300362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FCD17FD7-DF3D-AE1F-7AB8-E97832AB676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4296786" y="2962747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4290F16D-5757-5E5B-AC0A-5E1527CBAFD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248164" y="429503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5BCE8396-DE26-2F48-D6F6-490EF4E14EA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48164" y="475078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4606A415-2A6B-1BD6-3B96-A74F15C47A76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296786" y="441317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1D3F57-9B88-4A4E-A9CF-FDBD890D042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23988" y="2065310"/>
            <a:ext cx="2679700" cy="4682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5091D8-E0DD-4143-9010-0562E543DA1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248275" y="2065309"/>
            <a:ext cx="2679700" cy="4682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D7E33A6-1E08-43E4-AD33-A15F24A0D4A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72563" y="2065309"/>
            <a:ext cx="2679700" cy="4683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11E6332-9A4D-4866-8607-135B7844755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423988" y="3529859"/>
            <a:ext cx="2679700" cy="468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A77F74B-3359-47AA-A702-9A7A158DAE3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248275" y="3529859"/>
            <a:ext cx="2679700" cy="468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3382796-1AAD-4F09-91EB-EC9DD4F901F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072563" y="3529860"/>
            <a:ext cx="2679466" cy="46905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51CC0A59-9E9D-4429-A329-705D532A377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423988" y="4986338"/>
            <a:ext cx="2679700" cy="463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lnSpc>
                <a:spcPct val="100000"/>
              </a:lnSpc>
              <a:buNone/>
              <a:defRPr sz="900"/>
            </a:lvl2pPr>
            <a:lvl3pPr marL="914400" indent="0">
              <a:lnSpc>
                <a:spcPct val="100000"/>
              </a:lnSpc>
              <a:buNone/>
              <a:defRPr sz="900"/>
            </a:lvl3pPr>
            <a:lvl4pPr marL="1371600" indent="0">
              <a:lnSpc>
                <a:spcPct val="100000"/>
              </a:lnSpc>
              <a:buNone/>
              <a:defRPr sz="900"/>
            </a:lvl4pPr>
            <a:lvl5pPr marL="1828800" indent="0">
              <a:lnSpc>
                <a:spcPct val="100000"/>
              </a:lnSpc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B79DB77-8956-4D60-A004-BE34708633C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8275" y="4986097"/>
            <a:ext cx="2679700" cy="463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CC10480-972D-4511-AC1C-039BA78B23B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072563" y="4986097"/>
            <a:ext cx="2679700" cy="463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A10B065D-8393-4C1C-8D7D-B54CC6E2900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3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Singl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Single Content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B217A464-B130-466E-BE54-877615797260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E01BC-109D-4F4E-86BE-D4697111EFB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C8E883-B7A8-B5B0-3089-801F258CE613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57200" y="1609725"/>
            <a:ext cx="11277600" cy="3952875"/>
          </a:xfrm>
        </p:spPr>
        <p:txBody>
          <a:bodyPr/>
          <a:lstStyle>
            <a:lvl1pPr marL="182880" indent="-182880">
              <a:lnSpc>
                <a:spcPct val="100000"/>
              </a:lnSpc>
              <a:defRPr sz="1600"/>
            </a:lvl1pPr>
            <a:lvl2pPr marL="365760" indent="-182880">
              <a:lnSpc>
                <a:spcPct val="100000"/>
              </a:lnSpc>
              <a:defRPr sz="1400"/>
            </a:lvl2pPr>
            <a:lvl3pPr marL="548640" indent="-182880">
              <a:lnSpc>
                <a:spcPct val="100000"/>
              </a:lnSpc>
              <a:defRPr sz="1200"/>
            </a:lvl3pPr>
            <a:lvl4pPr marL="1417320" indent="0">
              <a:lnSpc>
                <a:spcPct val="100000"/>
              </a:lnSpc>
              <a:buNone/>
              <a:defRPr/>
            </a:lvl4pPr>
            <a:lvl5pPr indent="-182880"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42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Two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Two Content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47D6760F-ABA2-4988-A367-9D3A3D993616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E01BC-109D-4F4E-86BE-D4697111EFB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B4F7EA8-DE40-5B03-985F-2C0C79848F25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457200" y="1609725"/>
            <a:ext cx="5459413" cy="3952875"/>
          </a:xfrm>
        </p:spPr>
        <p:txBody>
          <a:bodyPr/>
          <a:lstStyle>
            <a:lvl1pPr marL="182880" indent="-182880">
              <a:lnSpc>
                <a:spcPct val="100000"/>
              </a:lnSpc>
              <a:defRPr sz="1600"/>
            </a:lvl1pPr>
            <a:lvl2pPr marL="365760" indent="-182880">
              <a:lnSpc>
                <a:spcPct val="100000"/>
              </a:lnSpc>
              <a:defRPr sz="1400"/>
            </a:lvl2pPr>
            <a:lvl3pPr marL="548640" indent="-182880">
              <a:lnSpc>
                <a:spcPct val="100000"/>
              </a:lnSpc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27CAC681-B042-E4AB-5E37-3F34933BB12C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275389" y="1609725"/>
            <a:ext cx="5459413" cy="3952875"/>
          </a:xfrm>
        </p:spPr>
        <p:txBody>
          <a:bodyPr/>
          <a:lstStyle>
            <a:lvl1pPr marL="182880" indent="-182880">
              <a:lnSpc>
                <a:spcPct val="100000"/>
              </a:lnSpc>
              <a:defRPr sz="1600"/>
            </a:lvl1pPr>
            <a:lvl2pPr marL="365760" indent="-182880">
              <a:lnSpc>
                <a:spcPct val="100000"/>
              </a:lnSpc>
              <a:defRPr sz="1400"/>
            </a:lvl2pPr>
            <a:lvl3pPr marL="548640" indent="-182880">
              <a:lnSpc>
                <a:spcPct val="100000"/>
              </a:lnSpc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6624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Outwit Complex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Headline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72DA8-755F-63D7-C0FB-F2B635F5C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B52DBF4-9496-F950-088D-7916FE990746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fld id="{EFA1653C-6C4E-4D20-B942-06DDFC8CD81B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57AE748-D4ED-62F9-FAB0-130CE7125B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6D151C1-3264-AF44-7A60-32FFACA9B2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54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E1AA9-A76B-4D4B-A49D-59C33927E9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2438" y="1499107"/>
            <a:ext cx="7464425" cy="406349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0D40F03-9D62-465F-8CDF-1760624F3A3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9B6D5-6A91-5E95-CB52-A1A9A5985AF4}"/>
              </a:ext>
            </a:extLst>
          </p:cNvPr>
          <p:cNvGrpSpPr/>
          <p:nvPr userDrawn="1"/>
        </p:nvGrpSpPr>
        <p:grpSpPr>
          <a:xfrm>
            <a:off x="465137" y="1564896"/>
            <a:ext cx="3027861" cy="4341838"/>
            <a:chOff x="462280" y="1385862"/>
            <a:chExt cx="3027861" cy="434183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EF9E8A9-028A-7EB6-3D06-6DB13261D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280" y="1385862"/>
              <a:ext cx="3027861" cy="434183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2F19D1-0892-8E93-675A-0EA75149D856}"/>
                </a:ext>
              </a:extLst>
            </p:cNvPr>
            <p:cNvSpPr/>
            <p:nvPr userDrawn="1"/>
          </p:nvSpPr>
          <p:spPr>
            <a:xfrm>
              <a:off x="1120789" y="2743677"/>
              <a:ext cx="1650770" cy="1650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DCCC0DA-DDBE-F162-5403-CAA2ECE19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1306" y="3553287"/>
              <a:ext cx="1242096" cy="140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98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Single Column Slide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CDA65-1AB3-4A91-BC09-458AB7304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E1138E7C-C5A4-4802-B57B-BDE821BCBD54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642AF-1821-4343-BF47-74D1DBA12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B7D3-D024-436B-BA26-7EA2076B2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72DA8-755F-63D7-C0FB-F2B635F5C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E1AA9-A76B-4D4B-A49D-59C33927E9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2438" y="1499616"/>
            <a:ext cx="7464425" cy="40629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030804D-44DE-4AC1-833C-9C198749FAE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Two Column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227D1B02-333C-4233-9773-F0359BA1A5A6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C443B4-203B-4EF1-8AFA-2380BF5687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39" y="1499107"/>
            <a:ext cx="7643275" cy="4063491"/>
          </a:xfrm>
        </p:spPr>
        <p:txBody>
          <a:bodyPr lIns="0" tIns="0" rIns="0" bIns="0" numCol="2" spcCol="36576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At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a </a:t>
            </a:r>
            <a:r>
              <a:rPr lang="en-US" err="1"/>
              <a:t>lacus</a:t>
            </a:r>
            <a:r>
              <a:rPr lang="en-US"/>
              <a:t> vestibulum sed </a:t>
            </a:r>
            <a:r>
              <a:rPr lang="en-US" err="1"/>
              <a:t>arcu</a:t>
            </a:r>
            <a:r>
              <a:rPr lang="en-US"/>
              <a:t>. Ac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convallis </a:t>
            </a:r>
            <a:r>
              <a:rPr lang="en-US" err="1"/>
              <a:t>aenean</a:t>
            </a:r>
            <a:r>
              <a:rPr lang="en-US"/>
              <a:t>. In </a:t>
            </a:r>
            <a:r>
              <a:rPr lang="en-US" err="1"/>
              <a:t>eu</a:t>
            </a:r>
            <a:r>
              <a:rPr lang="en-US"/>
              <a:t> mi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.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diam.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Donec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non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a </a:t>
            </a:r>
            <a:r>
              <a:rPr lang="en-US" err="1"/>
              <a:t>pellentesque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et </a:t>
            </a:r>
            <a:r>
              <a:rPr lang="en-US" err="1"/>
              <a:t>molestie</a:t>
            </a:r>
            <a:r>
              <a:rPr lang="en-US"/>
              <a:t> ac </a:t>
            </a:r>
            <a:r>
              <a:rPr lang="en-US" err="1"/>
              <a:t>feugiat</a:t>
            </a:r>
            <a:r>
              <a:rPr lang="en-US"/>
              <a:t> sed.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.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E01BC-109D-4F4E-86BE-D4697111EFB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24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Three Column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CDA65-1AB3-4A91-BC09-458AB7304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9514B1-E0E4-4DF5-AF07-5F78F4E91B9A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642AF-1821-4343-BF47-74D1DBA12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B7D3-D024-436B-BA26-7EA2076B2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82E9368-F587-DE6D-33AB-E2B66180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72059CD-9936-4FA2-BC2D-21CD9D00A05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4D7E3-348E-1610-43EA-5D75DBBE2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635005"/>
            <a:ext cx="1580225" cy="1513310"/>
          </a:xfrm>
          <a:prstGeom prst="rect">
            <a:avLst/>
          </a:prstGeom>
          <a:noFill/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D19571-8497-42BC-4F37-7863F6A279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39" y="1499108"/>
            <a:ext cx="11266602" cy="2621200"/>
          </a:xfrm>
        </p:spPr>
        <p:txBody>
          <a:bodyPr lIns="0" tIns="0" rIns="0" bIns="0" numCol="3" spcCol="36576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a </a:t>
            </a:r>
            <a:r>
              <a:rPr lang="en-US" err="1"/>
              <a:t>pellentesque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et </a:t>
            </a:r>
            <a:r>
              <a:rPr lang="en-US" err="1"/>
              <a:t>molestie</a:t>
            </a:r>
            <a:r>
              <a:rPr lang="en-US"/>
              <a:t> ac </a:t>
            </a:r>
            <a:r>
              <a:rPr lang="en-US" err="1"/>
              <a:t>feugiat</a:t>
            </a:r>
            <a:r>
              <a:rPr lang="en-US"/>
              <a:t> sed.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.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pt-BR"/>
              <a:t>Duis ut diam quam nulla porttitor massa id neque aliquam.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2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Headline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D4A74BBB-A4BB-40FA-AA6A-51B668EF86FE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934F2AF-AA1A-401C-B4AB-0F6AFC8B40F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-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Four Icons Headline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91142-D59C-4579-83DA-EFCDD33E2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/>
          <a:p>
            <a:fld id="{15841956-A7A8-44B2-818D-486803A152B5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279-7EE4-4AD3-AC18-CD5F47E19B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4C52-0A29-4A34-BAED-8C24105F44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8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3D8C1B2-458A-198C-441D-E5BCAD8B46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37112" y="1498647"/>
            <a:ext cx="2655731" cy="2668541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9DAB62C4-D966-5871-30A4-41A778A5E4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08684" y="1498647"/>
            <a:ext cx="2655731" cy="2668541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2E78071-CE2E-CDF0-8351-D0604417B9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73453" y="1498647"/>
            <a:ext cx="2655731" cy="2668541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02D87-A0C4-4728-9C1A-91FA45C8C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36925" y="4854575"/>
            <a:ext cx="2655888" cy="85593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F14E2B-F039-420D-91C1-048735A362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8713" y="4854299"/>
            <a:ext cx="2655887" cy="8559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9B64D-5681-4163-9A60-C21497283A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74150" y="4854299"/>
            <a:ext cx="2660650" cy="8559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E5CFFD-9136-4858-9A65-6E8941DD5F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5138" y="4854300"/>
            <a:ext cx="2671762" cy="855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6480D0C-CB43-4779-9D76-06A824EB0AD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9536" y="1498600"/>
            <a:ext cx="2668538" cy="2668538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D58D529-A39B-4314-8380-5F88201544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46E06C4-E661-F7A5-9B8A-40519EAC3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7085" y="4289662"/>
            <a:ext cx="26557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err="1"/>
              <a:t>Magnis</a:t>
            </a:r>
            <a:r>
              <a:rPr lang="fr-FR"/>
              <a:t> dis </a:t>
            </a:r>
            <a:r>
              <a:rPr lang="fr-FR" err="1"/>
              <a:t>parturient</a:t>
            </a:r>
            <a:r>
              <a:rPr lang="fr-FR"/>
              <a:t> montes </a:t>
            </a:r>
            <a:r>
              <a:rPr lang="fr-FR" err="1"/>
              <a:t>nascetur</a:t>
            </a:r>
            <a:r>
              <a:rPr lang="fr-FR"/>
              <a:t>.</a:t>
            </a:r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7CE3392-5814-2E02-912D-B14462ABB1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178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err="1"/>
              <a:t>Magnis</a:t>
            </a:r>
            <a:r>
              <a:rPr lang="fr-FR"/>
              <a:t> dis </a:t>
            </a:r>
            <a:r>
              <a:rPr lang="fr-FR" err="1"/>
              <a:t>parturient</a:t>
            </a:r>
            <a:r>
              <a:rPr lang="fr-FR"/>
              <a:t> montes </a:t>
            </a:r>
            <a:r>
              <a:rPr lang="fr-FR" err="1"/>
              <a:t>nascetur</a:t>
            </a:r>
            <a:r>
              <a:rPr lang="fr-FR"/>
              <a:t>.</a:t>
            </a:r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D1CDB8B-6DDC-1754-3D97-E900BCB1A2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992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err="1"/>
              <a:t>Magnis</a:t>
            </a:r>
            <a:r>
              <a:rPr lang="fr-FR"/>
              <a:t> dis </a:t>
            </a:r>
            <a:r>
              <a:rPr lang="fr-FR" err="1"/>
              <a:t>parturient</a:t>
            </a:r>
            <a:r>
              <a:rPr lang="fr-FR"/>
              <a:t> montes </a:t>
            </a:r>
            <a:r>
              <a:rPr lang="fr-FR" err="1"/>
              <a:t>nascetur</a:t>
            </a:r>
            <a:r>
              <a:rPr lang="fr-FR"/>
              <a:t>.</a:t>
            </a:r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A991A898-9F43-4028-A024-7867C92E54D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3809" y="4289662"/>
            <a:ext cx="26496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err="1"/>
              <a:t>Magnis</a:t>
            </a:r>
            <a:r>
              <a:rPr lang="fr-FR"/>
              <a:t> dis </a:t>
            </a:r>
            <a:r>
              <a:rPr lang="fr-FR" err="1"/>
              <a:t>parturient</a:t>
            </a:r>
            <a:r>
              <a:rPr lang="fr-FR"/>
              <a:t> montes </a:t>
            </a:r>
            <a:r>
              <a:rPr lang="fr-FR" err="1"/>
              <a:t>nascetur</a:t>
            </a:r>
            <a:r>
              <a:rPr lang="fr-FR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CDA65-1AB3-4A91-BC09-458AB7304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5DC2452C-8F22-4D43-98CC-74C38685B756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642AF-1821-4343-BF47-74D1DBA12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B7D3-D024-436B-BA26-7EA2076B2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72DA8-755F-63D7-C0FB-F2B635F5C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E1AA9-A76B-4D4B-A49D-59C33927E9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499616"/>
            <a:ext cx="7464425" cy="40629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6CF26135-8636-B740-A8AE-1E96D27F66E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609820" y="0"/>
            <a:ext cx="3583709" cy="63071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1" y="457200"/>
            <a:ext cx="7998674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Single Column Slide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030804D-44DE-4AC1-833C-9C198749FAE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7998674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87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ustom Photo_Black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D4A69D0-CAB3-B119-782C-AF7C78F2F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17" r="13610" b="24168"/>
          <a:stretch/>
        </p:blipFill>
        <p:spPr>
          <a:xfrm>
            <a:off x="6708865" y="933449"/>
            <a:ext cx="5483136" cy="5924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155CF-8B6E-A72C-704B-E4A8022ED0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60" y="501956"/>
            <a:ext cx="1361066" cy="345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CC962-4244-37D8-8EAF-93103F275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0"/>
            <a:ext cx="7865632" cy="274320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Custom Image Cover; Chose photo then right click to “send to back”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C201-05CB-0C48-793C-1CAF34054D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46604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Names of Presenter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275E-4244-7427-601A-9212136F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5921375"/>
            <a:ext cx="2743200" cy="365125"/>
          </a:xfrm>
        </p:spPr>
        <p:txBody>
          <a:bodyPr lIns="0" tIns="0" rIns="0" bIns="0" anchor="b">
            <a:no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429E969-D100-4F83-87E6-7374FDA9DE65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FA9A7-B31F-AF4D-FC23-A4DE6ADE54C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46435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Revision or Draft </a:t>
            </a:r>
          </a:p>
        </p:txBody>
      </p:sp>
    </p:spTree>
    <p:extLst>
      <p:ext uri="{BB962C8B-B14F-4D97-AF65-F5344CB8AC3E}">
        <p14:creationId xmlns:p14="http://schemas.microsoft.com/office/powerpoint/2010/main" val="3140058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py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610349" y="465618"/>
            <a:ext cx="5124452" cy="521208"/>
          </a:xfrm>
        </p:spPr>
        <p:txBody>
          <a:bodyPr lIns="0" tIns="0" rIns="0" bIns="0"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922716-3A7B-C8AB-8C99-B043F0875A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49963" cy="63071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84480-F901-4A6E-ADB6-6EB1B3D4E6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/>
          <a:p>
            <a:fld id="{B7DF9244-F0CD-4AC3-A74B-26F03F0D25D2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984E3-987F-4FB9-B0A1-5A247E8FCC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AA6-3B18-40AB-8044-02BD16766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2E926B-A811-4CB9-BF36-9249F0D857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0350" y="1990725"/>
            <a:ext cx="5124450" cy="3556000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F090C8-95F4-4FC8-B4A1-E0B262881E0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610346" y="977900"/>
            <a:ext cx="5124453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99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py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199" y="457200"/>
            <a:ext cx="5491655" cy="521208"/>
          </a:xfrm>
        </p:spPr>
        <p:txBody>
          <a:bodyPr lIns="0" tIns="0" rIns="0" bIns="0"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Headline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922716-3A7B-C8AB-8C99-B043F0875A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1720" y="0"/>
            <a:ext cx="6049963" cy="63071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9F797-AA23-438B-A4D2-ED3556D797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/>
          <a:p>
            <a:fld id="{987C2FCD-18EA-44B4-B8C0-1FBE6BAB94B6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2C616-D3DC-4C83-B2B2-AB818FBEE9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FEEFA-F68A-42A8-BC81-095434D0CE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5F2EE2-0765-4E65-8E8A-637930F0BE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990725"/>
            <a:ext cx="5121275" cy="3556000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CE84CA-522C-4F7D-9511-FEBCDF17EFB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57199" y="977900"/>
            <a:ext cx="5491655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94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D92B9-C1DF-4E61-85A8-795283984D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9099BBE8-A162-4207-8D38-8E3E8DDFD466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FCDD9-E6F6-421F-9EFC-2DEB603AA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97A12-4542-461A-B5FE-6BA5AB4D4A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- Custom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E909D7-0084-82B1-2E46-25A63188B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987C3-8B95-4F56-B496-862ED0D466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AFAF9-052B-4159-840E-461E7267B942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A5D7C96-8592-44A0-AD70-905D1E36B1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D585730-48D6-43E5-ACFB-3BDCC15F42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D3F444-26BA-4EED-ADDE-2D145BE52A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2AB576B-789A-C464-6142-B45DBB449A6A}"/>
              </a:ext>
            </a:extLst>
          </p:cNvPr>
          <p:cNvSpPr/>
          <p:nvPr userDrawn="1"/>
        </p:nvSpPr>
        <p:spPr>
          <a:xfrm>
            <a:off x="3337560" y="2315688"/>
            <a:ext cx="2680018" cy="268001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7E7A67E-2228-76EB-1D06-81466AC6B6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7560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non provident, sunt in culpa qui official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5E337-D7FC-1E7D-0B67-E19288270057}"/>
              </a:ext>
            </a:extLst>
          </p:cNvPr>
          <p:cNvSpPr/>
          <p:nvPr userDrawn="1"/>
        </p:nvSpPr>
        <p:spPr>
          <a:xfrm>
            <a:off x="6208776" y="2315688"/>
            <a:ext cx="2680018" cy="268001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30D7CE3-A262-FF5F-A9A8-1F599EAE78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8776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non provident, sunt in culpa qui official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24FEB-4A7C-CBC3-A1B4-A96280DE9EBD}"/>
              </a:ext>
            </a:extLst>
          </p:cNvPr>
          <p:cNvSpPr/>
          <p:nvPr userDrawn="1"/>
        </p:nvSpPr>
        <p:spPr>
          <a:xfrm>
            <a:off x="9070848" y="2315688"/>
            <a:ext cx="2680018" cy="268001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6A74115-0401-20FA-2E48-F018FD7C5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70848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non provident, sunt in culpa qui official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2DD2BE-A000-951E-1DCF-F3BAFED1E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34" y="464862"/>
            <a:ext cx="7128003" cy="1195317"/>
          </a:xfrm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The path to outwitting complexity isn’t a single-track trail. It involves:</a:t>
            </a:r>
          </a:p>
        </p:txBody>
      </p:sp>
    </p:spTree>
    <p:extLst>
      <p:ext uri="{BB962C8B-B14F-4D97-AF65-F5344CB8AC3E}">
        <p14:creationId xmlns:p14="http://schemas.microsoft.com/office/powerpoint/2010/main" val="1216728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97E9C-F30F-445C-AB26-71628C81F2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E6742-D425-4913-BE67-A404951FA554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896DE-4611-4F0E-8A4E-20030F397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5FB530B-5648-4563-B05E-20CF11206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D3F444-26BA-4EED-ADDE-2D145BE52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B576B-789A-C464-6142-B45DBB449A6A}"/>
              </a:ext>
            </a:extLst>
          </p:cNvPr>
          <p:cNvSpPr/>
          <p:nvPr userDrawn="1"/>
        </p:nvSpPr>
        <p:spPr>
          <a:xfrm>
            <a:off x="3337560" y="2315688"/>
            <a:ext cx="2680018" cy="2680018"/>
          </a:xfrm>
          <a:prstGeom prst="rect">
            <a:avLst/>
          </a:prstGeom>
          <a:gradFill>
            <a:gsLst>
              <a:gs pos="0">
                <a:schemeClr val="tx2"/>
              </a:gs>
              <a:gs pos="84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7E7A67E-2228-76EB-1D06-81466AC6B6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7560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non provident, sunt in culpa qui official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5E337-D7FC-1E7D-0B67-E19288270057}"/>
              </a:ext>
            </a:extLst>
          </p:cNvPr>
          <p:cNvSpPr/>
          <p:nvPr userDrawn="1"/>
        </p:nvSpPr>
        <p:spPr>
          <a:xfrm>
            <a:off x="6208776" y="2315688"/>
            <a:ext cx="2680018" cy="2680018"/>
          </a:xfrm>
          <a:prstGeom prst="rect">
            <a:avLst/>
          </a:prstGeom>
          <a:gradFill>
            <a:gsLst>
              <a:gs pos="0">
                <a:schemeClr val="tx2"/>
              </a:gs>
              <a:gs pos="84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30D7CE3-A262-FF5F-A9A8-1F599EAE78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8776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non provident, sunt in culpa qui official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24FEB-4A7C-CBC3-A1B4-A96280DE9EBD}"/>
              </a:ext>
            </a:extLst>
          </p:cNvPr>
          <p:cNvSpPr/>
          <p:nvPr userDrawn="1"/>
        </p:nvSpPr>
        <p:spPr>
          <a:xfrm>
            <a:off x="9070848" y="2315688"/>
            <a:ext cx="2680018" cy="2680018"/>
          </a:xfrm>
          <a:prstGeom prst="rect">
            <a:avLst/>
          </a:prstGeom>
          <a:gradFill>
            <a:gsLst>
              <a:gs pos="0">
                <a:schemeClr val="tx2"/>
              </a:gs>
              <a:gs pos="84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6A74115-0401-20FA-2E48-F018FD7C5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70848" y="2315688"/>
            <a:ext cx="2680018" cy="2680017"/>
          </a:xfrm>
        </p:spPr>
        <p:txBody>
          <a:bodyPr lIns="91440" tIns="0" rIns="9144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non provident, sunt in culpa qui official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29519B-FFB9-0447-1522-D82C2F94D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34" y="464862"/>
            <a:ext cx="7128003" cy="1195317"/>
          </a:xfrm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The path to outwitting complexity isn’t a single-track trail. It involves:</a:t>
            </a:r>
          </a:p>
        </p:txBody>
      </p:sp>
    </p:spTree>
    <p:extLst>
      <p:ext uri="{BB962C8B-B14F-4D97-AF65-F5344CB8AC3E}">
        <p14:creationId xmlns:p14="http://schemas.microsoft.com/office/powerpoint/2010/main" val="238709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20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C97856-E56E-4A7B-9E6B-645BE57712D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BB324E-0652-4956-802B-22F90E9AE02A}" type="datetime1">
              <a:rPr lang="de-DE" noProof="0" smtClean="0"/>
              <a:t>12.12.2023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7E4E3-ED26-4131-9FAE-8897857FA6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AB7EBF-0F2E-4271-97C4-6F0AE76E65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4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C962-4244-37D8-8EAF-93103F275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5130"/>
            <a:ext cx="7865632" cy="455567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Cover: Title of </a:t>
            </a:r>
            <a:br>
              <a:rPr lang="en-US"/>
            </a:br>
            <a:r>
              <a:rPr lang="en-US"/>
              <a:t>Deck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C201-05CB-0C48-793C-1CAF34054D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46604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Names of Presenter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275E-4244-7427-601A-9212136F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5921375"/>
            <a:ext cx="2743200" cy="365125"/>
          </a:xfrm>
        </p:spPr>
        <p:txBody>
          <a:bodyPr lIns="0" tIns="0" rIns="0" bIns="0" anchor="b">
            <a:noAutofit/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0D4B9C7-12C9-4534-B2E2-443B1F4E4AAD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FA9A7-B31F-AF4D-FC23-A4DE6ADE54C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46435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Revision or Draft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4FA3F1-6614-B6D2-1978-A2DBF5695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0" y="501956"/>
            <a:ext cx="1361066" cy="3450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64F724-631F-37DE-8365-A5702D879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17" r="13655" b="24168"/>
          <a:stretch/>
        </p:blipFill>
        <p:spPr>
          <a:xfrm>
            <a:off x="6711697" y="933449"/>
            <a:ext cx="5480304" cy="59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EF474-14E8-4D51-AF60-FFAFA9B817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EEC77-BEB7-4C44-8303-3B719A13B752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D13E-2EE5-4029-AF8A-93C12FC1E0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87AA-F6B0-48C9-B8B8-160D5C8AFC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BF0199-C26A-D2C0-DD16-B2F21D9CA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31117"/>
            <a:ext cx="1225521" cy="1386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A977A-0ECE-CF5F-6307-0F25613DFE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43B1104-5F8F-A172-0474-03AD08596C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076" t="5421" r="46417" b="6643"/>
          <a:stretch/>
        </p:blipFill>
        <p:spPr>
          <a:xfrm>
            <a:off x="0" y="3"/>
            <a:ext cx="4727242" cy="63067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60E703-78BE-68CE-70C0-6E2BAE6C4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264" y="2059714"/>
            <a:ext cx="6916536" cy="3772916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Divider: Title of the Next Section Here</a:t>
            </a:r>
          </a:p>
        </p:txBody>
      </p:sp>
    </p:spTree>
    <p:extLst>
      <p:ext uri="{BB962C8B-B14F-4D97-AF65-F5344CB8AC3E}">
        <p14:creationId xmlns:p14="http://schemas.microsoft.com/office/powerpoint/2010/main" val="21952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gradFill flip="none" rotWithShape="1">
          <a:gsLst>
            <a:gs pos="100000">
              <a:schemeClr val="tx2"/>
            </a:gs>
            <a:gs pos="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1C88D-5921-4231-B7E5-43A1470720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050C78-B905-45CF-B9F3-AB24851093A2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9C9A-6AE4-449F-949E-941A7B058A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98E4-068A-44DF-80F5-77D61C2B3E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05B59F-49D0-F86D-160D-82A3C9107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31117"/>
            <a:ext cx="1225521" cy="1386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A977A-0ECE-CF5F-6307-0F25613DFE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C4BA7C1-EFD5-09D8-732C-E4FDC4AD89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076" t="5421" r="46417" b="6643"/>
          <a:stretch/>
        </p:blipFill>
        <p:spPr>
          <a:xfrm>
            <a:off x="0" y="3"/>
            <a:ext cx="4727242" cy="6306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4B5F1-4418-ACD2-F40D-3A3BC61928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264" y="2059714"/>
            <a:ext cx="6916536" cy="3772916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Divider: Title of the Next Section Here</a:t>
            </a:r>
          </a:p>
        </p:txBody>
      </p:sp>
    </p:spTree>
    <p:extLst>
      <p:ext uri="{BB962C8B-B14F-4D97-AF65-F5344CB8AC3E}">
        <p14:creationId xmlns:p14="http://schemas.microsoft.com/office/powerpoint/2010/main" val="66481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22BBD68-C242-DD60-ADFE-E7AE969CE6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64" t="5421" r="47088" b="6643"/>
          <a:stretch/>
        </p:blipFill>
        <p:spPr>
          <a:xfrm>
            <a:off x="0" y="3"/>
            <a:ext cx="3576297" cy="6306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7CDFF-65E7-47C8-B86C-19233DC3FD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/>
          <a:p>
            <a:fld id="{781659F8-DFC0-4019-BC33-A92678082F3A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9E9A-955D-43CF-96CC-E00C130F1E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A4A9-FEFA-45A4-B497-EEC028F787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8"/>
          </p:nvPr>
        </p:nvSpPr>
        <p:spPr/>
        <p:txBody>
          <a:bodyPr/>
          <a:lstStyle/>
          <a:p>
            <a:fld id="{ADEA93E3-D79E-4C10-A8B9-315D9C277B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81B198C-C733-B679-AE4C-14A3AFE381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4206" y="3570067"/>
            <a:ext cx="2512105" cy="2457063"/>
          </a:xfrm>
        </p:spPr>
        <p:txBody>
          <a:bodyPr lIns="0" t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1200" b="1" baseline="0"/>
            </a:lvl1pPr>
          </a:lstStyle>
          <a:p>
            <a:pPr lvl="0"/>
            <a:r>
              <a:rPr lang="en-US"/>
              <a:t>Sub-Topic One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27C2817-F550-85B9-F52A-4F1F5F1473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6463" y="3570067"/>
            <a:ext cx="2512105" cy="2457063"/>
          </a:xfrm>
        </p:spPr>
        <p:txBody>
          <a:bodyPr lIns="0" t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1200" b="1" baseline="0"/>
            </a:lvl1pPr>
          </a:lstStyle>
          <a:p>
            <a:pPr lvl="0"/>
            <a:r>
              <a:rPr lang="en-US"/>
              <a:t>Sub-Topic One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FF9F540-B2B2-48E5-023B-0787501831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58720" y="3570067"/>
            <a:ext cx="2512105" cy="2457063"/>
          </a:xfrm>
        </p:spPr>
        <p:txBody>
          <a:bodyPr lIns="0" t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1200" b="1"/>
            </a:lvl1pPr>
          </a:lstStyle>
          <a:p>
            <a:pPr lvl="0"/>
            <a:r>
              <a:rPr lang="en-US"/>
              <a:t>Sub-Topic One</a:t>
            </a:r>
          </a:p>
        </p:txBody>
      </p:sp>
      <p:sp>
        <p:nvSpPr>
          <p:cNvPr id="113" name="Text Placeholder 41">
            <a:extLst>
              <a:ext uri="{FF2B5EF4-FFF2-40B4-BE49-F238E27FC236}">
                <a16:creationId xmlns:a16="http://schemas.microsoft.com/office/drawing/2014/main" id="{A550B771-2BDC-451F-A972-846D44CCA5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54206" y="2249424"/>
            <a:ext cx="2512105" cy="3621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 b="1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119" name="Text Placeholder 47">
            <a:extLst>
              <a:ext uri="{FF2B5EF4-FFF2-40B4-BE49-F238E27FC236}">
                <a16:creationId xmlns:a16="http://schemas.microsoft.com/office/drawing/2014/main" id="{36E0ECA9-E771-4F4E-BC9A-DD7FE851B7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54206" y="1920240"/>
            <a:ext cx="2512105" cy="27606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/>
            </a:lvl1pPr>
          </a:lstStyle>
          <a:p>
            <a:r>
              <a:rPr lang="en-US"/>
              <a:t>01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E060C73-B73F-42E6-B8AE-82C7C378C459}"/>
              </a:ext>
            </a:extLst>
          </p:cNvPr>
          <p:cNvGrpSpPr/>
          <p:nvPr userDrawn="1"/>
        </p:nvGrpSpPr>
        <p:grpSpPr>
          <a:xfrm>
            <a:off x="3353226" y="3229661"/>
            <a:ext cx="238126" cy="238125"/>
            <a:chOff x="876299" y="1371600"/>
            <a:chExt cx="238126" cy="238125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9BB85C2-B582-4B20-BF9D-6D31EC9F6286}"/>
                </a:ext>
              </a:extLst>
            </p:cNvPr>
            <p:cNvSpPr/>
            <p:nvPr/>
          </p:nvSpPr>
          <p:spPr>
            <a:xfrm>
              <a:off x="876300" y="1371600"/>
              <a:ext cx="238125" cy="238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Graphic 126" descr="Caret Down outline">
              <a:extLst>
                <a:ext uri="{FF2B5EF4-FFF2-40B4-BE49-F238E27FC236}">
                  <a16:creationId xmlns:a16="http://schemas.microsoft.com/office/drawing/2014/main" id="{46984BE8-4220-4B62-9FAC-4A5C9828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299" y="1371600"/>
              <a:ext cx="238125" cy="23812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FBC693-636D-4A76-B07E-BB70D23E4DC2}"/>
              </a:ext>
            </a:extLst>
          </p:cNvPr>
          <p:cNvGrpSpPr/>
          <p:nvPr userDrawn="1"/>
        </p:nvGrpSpPr>
        <p:grpSpPr>
          <a:xfrm>
            <a:off x="6055151" y="3229661"/>
            <a:ext cx="238126" cy="238125"/>
            <a:chOff x="876299" y="1371600"/>
            <a:chExt cx="238126" cy="238125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2E59E57-9C54-42F5-A16B-EA0F64FE9F02}"/>
                </a:ext>
              </a:extLst>
            </p:cNvPr>
            <p:cNvSpPr/>
            <p:nvPr/>
          </p:nvSpPr>
          <p:spPr>
            <a:xfrm>
              <a:off x="876300" y="1371600"/>
              <a:ext cx="238125" cy="238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Graphic 129" descr="Caret Down outline">
              <a:extLst>
                <a:ext uri="{FF2B5EF4-FFF2-40B4-BE49-F238E27FC236}">
                  <a16:creationId xmlns:a16="http://schemas.microsoft.com/office/drawing/2014/main" id="{87B79CED-1911-4C36-A1FC-441FA492F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299" y="1371600"/>
              <a:ext cx="238125" cy="238125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49E7C6-CF39-47B0-96D6-60EA6630FAF2}"/>
              </a:ext>
            </a:extLst>
          </p:cNvPr>
          <p:cNvGrpSpPr/>
          <p:nvPr userDrawn="1"/>
        </p:nvGrpSpPr>
        <p:grpSpPr>
          <a:xfrm>
            <a:off x="8771025" y="3229661"/>
            <a:ext cx="238126" cy="238125"/>
            <a:chOff x="876299" y="1371600"/>
            <a:chExt cx="238126" cy="23812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B1951EA-CCDE-4BE1-BCB9-25135514C1C0}"/>
                </a:ext>
              </a:extLst>
            </p:cNvPr>
            <p:cNvSpPr/>
            <p:nvPr/>
          </p:nvSpPr>
          <p:spPr>
            <a:xfrm>
              <a:off x="876300" y="1371600"/>
              <a:ext cx="238125" cy="238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Graphic 132" descr="Caret Down outline">
              <a:extLst>
                <a:ext uri="{FF2B5EF4-FFF2-40B4-BE49-F238E27FC236}">
                  <a16:creationId xmlns:a16="http://schemas.microsoft.com/office/drawing/2014/main" id="{4D8211B9-51BA-4BFF-812B-BB05D898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299" y="1371600"/>
              <a:ext cx="238125" cy="238125"/>
            </a:xfrm>
            <a:prstGeom prst="rect">
              <a:avLst/>
            </a:prstGeom>
          </p:spPr>
        </p:pic>
      </p:grpSp>
      <p:sp>
        <p:nvSpPr>
          <p:cNvPr id="134" name="Text Placeholder 41">
            <a:extLst>
              <a:ext uri="{FF2B5EF4-FFF2-40B4-BE49-F238E27FC236}">
                <a16:creationId xmlns:a16="http://schemas.microsoft.com/office/drawing/2014/main" id="{C247C281-1A5E-4404-A6C0-294F0AFE7E2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56961" y="2249424"/>
            <a:ext cx="2512105" cy="3621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 b="1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135" name="Text Placeholder 47">
            <a:extLst>
              <a:ext uri="{FF2B5EF4-FFF2-40B4-BE49-F238E27FC236}">
                <a16:creationId xmlns:a16="http://schemas.microsoft.com/office/drawing/2014/main" id="{93B02749-76C3-4571-BD4B-6019E012F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56961" y="1920240"/>
            <a:ext cx="2512105" cy="27606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/>
            </a:lvl1pPr>
          </a:lstStyle>
          <a:p>
            <a:r>
              <a:rPr lang="en-US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033B16-52FF-45D1-A697-D17845D3289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54045" y="2670048"/>
            <a:ext cx="2511425" cy="529423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182880" indent="0">
              <a:buFontTx/>
              <a:buNone/>
              <a:defRPr sz="900"/>
            </a:lvl2pPr>
            <a:lvl3pPr marL="365760" indent="0">
              <a:buFontTx/>
              <a:buNone/>
              <a:defRPr sz="900"/>
            </a:lvl3pPr>
            <a:lvl4pPr marL="548640" indent="0">
              <a:buFontTx/>
              <a:buNone/>
              <a:defRPr sz="900"/>
            </a:lvl4pPr>
            <a:lvl5pPr marL="731520" indent="0">
              <a:buFontTx/>
              <a:buNone/>
              <a:defRPr sz="900"/>
            </a:lvl5pPr>
          </a:lstStyle>
          <a:p>
            <a:r>
              <a:rPr lang="en-US" sz="900"/>
              <a:t>Very Short Description. Enter a brief summary of your first agenda item in the space provided here. 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FE24B982-21F3-4B5F-B92C-D64537D61E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50610" y="2670048"/>
            <a:ext cx="2511425" cy="529423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182880" indent="0">
              <a:buFontTx/>
              <a:buNone/>
              <a:defRPr sz="900"/>
            </a:lvl2pPr>
            <a:lvl3pPr marL="365760" indent="0">
              <a:buFontTx/>
              <a:buNone/>
              <a:defRPr sz="900"/>
            </a:lvl3pPr>
            <a:lvl4pPr marL="548640" indent="0">
              <a:buFontTx/>
              <a:buNone/>
              <a:defRPr sz="900"/>
            </a:lvl4pPr>
            <a:lvl5pPr marL="731520" indent="0">
              <a:buFontTx/>
              <a:buNone/>
              <a:defRPr sz="900"/>
            </a:lvl5pPr>
          </a:lstStyle>
          <a:p>
            <a:r>
              <a:rPr lang="en-US" sz="900"/>
              <a:t>Very Short Description. Enter a brief summary of your first agenda item in the space provided here. </a:t>
            </a:r>
          </a:p>
        </p:txBody>
      </p:sp>
      <p:sp>
        <p:nvSpPr>
          <p:cNvPr id="139" name="Text Placeholder 41">
            <a:extLst>
              <a:ext uri="{FF2B5EF4-FFF2-40B4-BE49-F238E27FC236}">
                <a16:creationId xmlns:a16="http://schemas.microsoft.com/office/drawing/2014/main" id="{C329B1D3-AFA0-48DF-B719-900836E0432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756120" y="2249424"/>
            <a:ext cx="2512105" cy="3621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 b="1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140" name="Text Placeholder 47">
            <a:extLst>
              <a:ext uri="{FF2B5EF4-FFF2-40B4-BE49-F238E27FC236}">
                <a16:creationId xmlns:a16="http://schemas.microsoft.com/office/drawing/2014/main" id="{FC62B605-FF56-432B-8C98-0F698D1B85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56120" y="1920240"/>
            <a:ext cx="2512105" cy="27606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/>
            </a:lvl1pPr>
          </a:lstStyle>
          <a:p>
            <a:r>
              <a:rPr lang="en-US"/>
              <a:t>02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3BB049A5-F3FA-4643-A672-8C4876061A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53204" y="2670048"/>
            <a:ext cx="2511425" cy="529423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182880" indent="0">
              <a:buFontTx/>
              <a:buNone/>
              <a:defRPr sz="900"/>
            </a:lvl2pPr>
            <a:lvl3pPr marL="365760" indent="0">
              <a:buFontTx/>
              <a:buNone/>
              <a:defRPr sz="900"/>
            </a:lvl3pPr>
            <a:lvl4pPr marL="548640" indent="0">
              <a:buFontTx/>
              <a:buNone/>
              <a:defRPr sz="900"/>
            </a:lvl4pPr>
            <a:lvl5pPr marL="731520" indent="0">
              <a:buFontTx/>
              <a:buNone/>
              <a:defRPr sz="900"/>
            </a:lvl5pPr>
          </a:lstStyle>
          <a:p>
            <a:r>
              <a:rPr lang="en-US" sz="900"/>
              <a:t>Very Short Description. Enter a brief summary of your first agenda item in the space provided here.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52CBA3-9683-B8B0-61BB-6B638B7EF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355848" y="905365"/>
            <a:ext cx="8378952" cy="521208"/>
          </a:xfrm>
          <a:noFill/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4762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Agenda">
    <p:bg>
      <p:bgPr>
        <a:gradFill flip="none" rotWithShape="1">
          <a:gsLst>
            <a:gs pos="100000">
              <a:schemeClr val="tx2"/>
            </a:gs>
            <a:gs pos="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A977A-0ECE-CF5F-6307-0F25613DFE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1C88D-5921-4231-B7E5-43A1470720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9E935D-98BB-4F00-B577-30D12F538E29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9C9A-6AE4-449F-949E-941A7B058A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98E4-068A-44DF-80F5-77D61C2B3E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4081E-1770-47EE-CBFD-DA6BBAE17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BA86D24-2EF0-B5CC-B6AB-69AB2B075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612" y="2248450"/>
            <a:ext cx="2512105" cy="42079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8F116EA-E813-F6CF-5FB0-EAA01D415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7612" y="2669242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 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A27249C-F2F4-9F9F-C0F0-F3A4451A9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9869" y="2248450"/>
            <a:ext cx="2512105" cy="42079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BBF4AE4-4F17-ADDC-4F3B-EDEAA70B93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9869" y="2669242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DE2318B-16EB-3858-18E2-CA1893ABE9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126" y="2248450"/>
            <a:ext cx="2512105" cy="42079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DDD63D9-DA00-1F45-7385-7756C358EC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126" y="2669242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F644F1B-13D0-CA2C-8FE3-2B5AFE1CB7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7612" y="1920906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BAFE9DB-FE8B-2FE0-0457-95479E111B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59869" y="1920906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745FEC3-6BE2-60D0-0E6D-BA34D1111E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2126" y="1920906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E195A55-A879-0D35-09D6-60951BB429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7612" y="5245745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786F63B-530E-4C86-3459-77E158754B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7612" y="5666536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 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4ED8009-6294-A503-4A00-32B3DD8E94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9869" y="5245745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65C3D65-EE6F-C891-F27D-5C91D5FB7D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59869" y="5666536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16F2E0F-B2DD-CC08-B36A-3F3B760D6D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2126" y="5245745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8A6E25B-3818-FEC4-C3B8-A8AF36BEFE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62126" y="5666536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E238A8B-8575-639E-0AC9-61DF70DF4A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7612" y="4918200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953A17E-DF75-9650-F796-16F1237C86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59869" y="4918200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D4DCE4F-F4B6-E521-CA64-445159C6EE5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2126" y="4918200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09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1215A93-70E7-0DEF-16A5-2DEA531036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57612" y="3747098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568EFF9-460B-9A07-71B6-F52242E35F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57612" y="4167889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8582D28-7EF6-5D33-C11E-FE2C3DF2E2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9869" y="3747098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AB71699-897C-EEDC-634C-C4D00674C6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9869" y="4167889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104D8BD-2767-8064-2035-4B77CAAE3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62126" y="3747098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43E118C-C3B0-FC4F-F94A-EF8438FB4F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2126" y="4167889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E40E8D4-548A-3B30-006E-C6A27770EA6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57612" y="3419553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90D86E70-40BC-3CF9-EFEA-68CDD0C31B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59869" y="3419553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A98021C6-1727-DD9C-CA28-24A135FDC7B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62126" y="3419553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33C617C-A84D-E238-3E49-F2B7405A53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355848" y="899952"/>
            <a:ext cx="8378952" cy="521208"/>
          </a:xfrm>
          <a:noFill/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Long Agenda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55D9A4-E296-1EAE-D595-6149570FAE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364" t="5421" r="47088" b="6643"/>
          <a:stretch/>
        </p:blipFill>
        <p:spPr>
          <a:xfrm>
            <a:off x="0" y="3"/>
            <a:ext cx="3576297" cy="63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3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/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29C61-8273-43A3-86D0-B50E3E929B6A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B002A-2B26-476D-A1BA-9C057A10DC94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3310B-657F-419F-835A-A64ED323C6E2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AB9C-4234-482B-8826-995616E4E88F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EA93E3-D79E-4C10-A8B9-315D9C277B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9529FB-9EC4-985C-00F2-EE05F07B72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5848" y="2249424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C2EA81A-BC68-0590-0513-3D6C3919E2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5848" y="1920240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7CA6C45-A0C5-1C3D-5F2E-6B3021CFD6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62472" y="1920240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984BFCD-5D66-E2EE-D4F0-19532F33DD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59952" y="1920240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1D2D3FA0-E943-4BCB-CBC4-5C30900008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5848" y="4919472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16692004-9D54-4315-09E6-1D3B4469D4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62472" y="4919472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8EE8B6B9-5C14-A38F-B7EC-3D09C29B23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59952" y="4919472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09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D5EF645-4FED-A9D7-41F7-99FB7BE7294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55848" y="3419856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DDE812-3BF3-108C-1DFA-57EFADD7D91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62472" y="3419856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4952B9D1-3C1E-F1ED-58BE-0218F9F1EE2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59952" y="3419856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713386C-724B-B60F-F57E-1317656994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62472" y="2249424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B3020C5-F9B8-0A66-9685-2A1EE8F5E1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59952" y="2249424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ECF382C-02EB-1492-5E90-899D5E45E0C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55848" y="3749040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C79CC97-A2B4-7BF6-816D-2357578787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62472" y="3749040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E7A438-5993-29A5-7A23-CA548A8625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59952" y="3749040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F1D2A0-41E9-3F1F-BC16-C3DE1F83DC1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55848" y="5248656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B5DBC79-F66D-64AA-FD18-03227E177A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62472" y="5248656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BC3155E-0F61-1E81-60C2-1BB18C10B2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59952" y="5248656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355848" y="903501"/>
            <a:ext cx="8378952" cy="521208"/>
          </a:xfrm>
          <a:noFill/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Numbered 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1BA289-7663-D66C-BB4D-C13DA27AF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364" t="5421" r="47088" b="6643"/>
          <a:stretch/>
        </p:blipFill>
        <p:spPr>
          <a:xfrm>
            <a:off x="0" y="3"/>
            <a:ext cx="3576297" cy="63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4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690" y="466344"/>
            <a:ext cx="11277109" cy="52120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Our Team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BBF5314-299D-4AC0-9337-1E21875BC0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>
          <a:xfrm>
            <a:off x="8833104" y="6473952"/>
            <a:ext cx="1883664" cy="246888"/>
          </a:xfrm>
          <a:prstGeom prst="rect">
            <a:avLst/>
          </a:prstGeom>
        </p:spPr>
        <p:txBody>
          <a:bodyPr/>
          <a:lstStyle/>
          <a:p>
            <a:fld id="{2C7E6EF4-C6F4-493B-A03B-FE6C58D438FD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14F8D3F-B839-4E74-8F76-30658CD4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D809BCB-F643-4A16-BF65-2D6CCC56AD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2"/>
          </p:nvPr>
        </p:nvSpPr>
        <p:spPr/>
        <p:txBody>
          <a:bodyPr/>
          <a:lstStyle/>
          <a:p>
            <a:fld id="{C66835EC-2469-4F70-AA79-71B56EB1B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4BB1268-4684-60E4-0A2F-161D4FF899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7085" y="4289662"/>
            <a:ext cx="26557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86BB4D3-D398-4119-9985-53EFAEF649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7085" y="4824976"/>
            <a:ext cx="2655730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572A62-8A2E-EC6B-AA40-12B918CDED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7085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12693EA-CCD2-915E-E59E-48BE3859ED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178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EE9006-77B0-29E1-728C-AC35E5D65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0178" y="4824976"/>
            <a:ext cx="2655731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D9025138-9A51-C439-DF05-4C2182C1FC4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0178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811671C-D7B5-E743-0A3C-21008669DF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992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5E29934-F4BF-890A-5E85-5CC4E2343B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9992" y="4824976"/>
            <a:ext cx="2655731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446F457A-1534-AEBF-50FB-E0730706C2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79992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6E6723B-241E-4F9C-D578-0A4A2F57D6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809" y="4289662"/>
            <a:ext cx="26496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7CF5A0-F47A-0C3B-DC30-CE8941E1D3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809" y="4824976"/>
            <a:ext cx="2649630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A3EF336-89B8-8DAE-67A1-8A7B475425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3809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2E42F3-2E62-400D-BB9B-0DBFA77FDA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0300" y="5056189"/>
            <a:ext cx="2655888" cy="85594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017345B-3545-493D-ABFC-811608C7C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79992" y="5055908"/>
            <a:ext cx="2655888" cy="8559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85AD841-49FE-4255-9EB3-D7277BD1EF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47085" y="5055909"/>
            <a:ext cx="2655887" cy="8559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lnSpc>
                <a:spcPct val="100000"/>
              </a:lnSpc>
              <a:buNone/>
              <a:defRPr sz="900"/>
            </a:lvl2pPr>
            <a:lvl3pPr marL="914400" indent="0">
              <a:lnSpc>
                <a:spcPct val="100000"/>
              </a:lnSpc>
              <a:buNone/>
              <a:defRPr sz="900"/>
            </a:lvl3pPr>
            <a:lvl4pPr marL="1371600" indent="0">
              <a:lnSpc>
                <a:spcPct val="100000"/>
              </a:lnSpc>
              <a:buNone/>
              <a:defRPr sz="900"/>
            </a:lvl4pPr>
            <a:lvl5pPr marL="1828800" indent="0">
              <a:lnSpc>
                <a:spcPct val="100000"/>
              </a:lnSpc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585CDBB-6541-444B-8CEE-01570BCC93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075" y="5055908"/>
            <a:ext cx="2649538" cy="8559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1989B88-32D6-4B9C-B273-7E7C26DDCF2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2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5BD6796-28F7-2131-F288-8145D784EE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07614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1" imgH="411" progId="TCLayout.ActiveDocument.1">
                  <p:embed/>
                </p:oleObj>
              </mc:Choice>
              <mc:Fallback>
                <p:oleObj name="think-cell Slide" r:id="rId28" imgW="411" imgH="41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5BD6796-28F7-2131-F288-8145D784E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7E222-DA68-A486-774D-D33F21A0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5212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99E91-6AD3-D75F-2621-914E9064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98646"/>
            <a:ext cx="11277600" cy="4787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5E9F2-6D32-0414-0124-BC86CFDB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28231" y="6477000"/>
            <a:ext cx="1766109" cy="24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CFE8EA6-C050-450D-9394-7C1E2C47C03C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02064-59BC-A64C-B164-2C696587D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3770" y="6477000"/>
            <a:ext cx="4578001" cy="24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4978B-CD60-D96B-300A-7F5B99E6B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896" y="6477000"/>
            <a:ext cx="374904" cy="24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23" r:id="rId3"/>
    <p:sldLayoutId id="2147483657" r:id="rId4"/>
    <p:sldLayoutId id="2147483752" r:id="rId5"/>
    <p:sldLayoutId id="2147483751" r:id="rId6"/>
    <p:sldLayoutId id="2147483745" r:id="rId7"/>
    <p:sldLayoutId id="2147483674" r:id="rId8"/>
    <p:sldLayoutId id="2147483682" r:id="rId9"/>
    <p:sldLayoutId id="2147483681" r:id="rId10"/>
    <p:sldLayoutId id="2147483768" r:id="rId11"/>
    <p:sldLayoutId id="2147483767" r:id="rId12"/>
    <p:sldLayoutId id="2147483686" r:id="rId13"/>
    <p:sldLayoutId id="2147483744" r:id="rId14"/>
    <p:sldLayoutId id="2147483687" r:id="rId15"/>
    <p:sldLayoutId id="2147483743" r:id="rId16"/>
    <p:sldLayoutId id="2147483741" r:id="rId17"/>
    <p:sldLayoutId id="2147483738" r:id="rId18"/>
    <p:sldLayoutId id="2147483764" r:id="rId19"/>
    <p:sldLayoutId id="2147483690" r:id="rId20"/>
    <p:sldLayoutId id="2147483691" r:id="rId21"/>
    <p:sldLayoutId id="2147483700" r:id="rId22"/>
    <p:sldLayoutId id="2147483696" r:id="rId23"/>
    <p:sldLayoutId id="2147483748" r:id="rId24"/>
    <p:sldLayoutId id="2147483769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orient="horz" pos="4080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limate.ec.europa.eu/system/files/2023-11/policy_funding_innovation_conceptpaper_auctionsasaservice.pdf" TargetMode="Externa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7.xml"/><Relationship Id="rId7" Type="http://schemas.openxmlformats.org/officeDocument/2006/relationships/hyperlink" Target="https://climate.ec.europa.eu/system/files/2023-08/innovationfund_pilotauction_termsandconditions_en.pdf" TargetMode="External"/><Relationship Id="rId12" Type="http://schemas.openxmlformats.org/officeDocument/2006/relationships/image" Target="../media/image35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hyperlink" Target="https://climate.ec.europa.eu/eu-action/eu-funding-climate-action/innovation-fund/competitive-bidding_en#auctions-as-a-service-aaas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.emf"/><Relationship Id="rId15" Type="http://schemas.openxmlformats.org/officeDocument/2006/relationships/image" Target="../media/image41.svg"/><Relationship Id="rId10" Type="http://schemas.openxmlformats.org/officeDocument/2006/relationships/image" Target="../media/image39.sv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8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1.emf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31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inea.ec.europa.eu/news-events/events/innovation-fund-2023-auction-info-day-2023-11-30_en" TargetMode="Externa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climate.ec.europa.eu/system/files/2023-08/innovationfund_pilotauction_termsandconditions_en.pdf" TargetMode="External"/><Relationship Id="rId12" Type="http://schemas.openxmlformats.org/officeDocument/2006/relationships/image" Target="../media/image35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hyperlink" Target="https://climate.ec.europa.eu/eu-action/eu-funding-climate-action/innovation-fund/competitive-bidding_en#ref-2023-pilot-auction-to-produce-renewable-hydrogen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.emf"/><Relationship Id="rId15" Type="http://schemas.openxmlformats.org/officeDocument/2006/relationships/image" Target="../media/image41.svg"/><Relationship Id="rId10" Type="http://schemas.openxmlformats.org/officeDocument/2006/relationships/image" Target="../media/image39.sv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8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2790F17-F453-AA8D-9F64-3E0705AA2F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1811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2790F17-F453-AA8D-9F64-3E0705AA2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17D309D-FA02-FAB3-8E76-09513383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4800" b="1" kern="14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Strommarkttreffen</a:t>
            </a:r>
            <a:r>
              <a:rPr lang="de-DE" sz="4800" b="1" kern="1400" spc="-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4800" b="1" kern="1400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800" kern="1400" spc="-50" dirty="0" err="1"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de-DE" sz="4800" kern="1400" spc="-50" dirty="0">
                <a:latin typeface="Arial" panose="020B0604020202020204" pitchFamily="34" charset="0"/>
                <a:cs typeface="Arial" panose="020B0604020202020204" pitchFamily="34" charset="0"/>
              </a:rPr>
              <a:t> hydrogen </a:t>
            </a:r>
            <a:r>
              <a:rPr lang="de-DE" sz="4800" kern="1400" spc="-50" dirty="0" err="1">
                <a:latin typeface="Arial" panose="020B0604020202020204" pitchFamily="34" charset="0"/>
                <a:cs typeface="Arial" panose="020B0604020202020204" pitchFamily="34" charset="0"/>
              </a:rPr>
              <a:t>auctions</a:t>
            </a:r>
            <a:r>
              <a:rPr lang="de-DE" sz="4800" kern="1400" spc="-5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4800" kern="1400" spc="-50" dirty="0" err="1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de-DE" sz="4800" kern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kern="1400" spc="-5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4800" kern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kern="1400" spc="-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800" kern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kern="1400" spc="-5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F07587-4F51-982A-3EEF-34AB5C10D5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0E37791-DA3D-0B63-01E6-8A688295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Emma Krause &amp; Bastian Lotz</a:t>
            </a:r>
          </a:p>
        </p:txBody>
      </p:sp>
    </p:spTree>
    <p:extLst>
      <p:ext uri="{BB962C8B-B14F-4D97-AF65-F5344CB8AC3E}">
        <p14:creationId xmlns:p14="http://schemas.microsoft.com/office/powerpoint/2010/main" val="33413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696443DD-9112-8915-D24C-069BFC6001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6410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6443DD-9112-8915-D24C-069BFC600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ACFF85-87D1-FFB3-ED11-37E5B33D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Spotlight: Auctions-as-a-Service (</a:t>
            </a:r>
            <a:r>
              <a:rPr lang="en-GB" dirty="0" err="1"/>
              <a:t>AaaS</a:t>
            </a:r>
            <a:r>
              <a:rPr lang="en-GB" dirty="0"/>
              <a:t>)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9254C-7E28-DCC3-91FB-F73839F382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693F64-6035-7A78-144D-2CD63EA6C4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GB"/>
              <a:t>EU-wide auctions allocating operating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A0F782-35DA-4B2F-23A8-0ACDB5069FD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457197" y="1437625"/>
            <a:ext cx="7275853" cy="421662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b="1"/>
              <a:t>	     Background</a:t>
            </a:r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r>
              <a:rPr lang="en-US"/>
              <a:t>The </a:t>
            </a:r>
            <a:r>
              <a:rPr lang="en-US" b="1"/>
              <a:t>EU H2 Strategy</a:t>
            </a:r>
            <a:r>
              <a:rPr lang="en-US"/>
              <a:t>, highlighted a plan to offer an EU-wide auction mechanism through </a:t>
            </a:r>
            <a:r>
              <a:rPr lang="en-US">
                <a:solidFill>
                  <a:schemeClr val="accent1"/>
                </a:solidFill>
              </a:rPr>
              <a:t>‘Auctions-as-a-service.’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Interested MS must have a </a:t>
            </a:r>
            <a:r>
              <a:rPr lang="en-US">
                <a:solidFill>
                  <a:schemeClr val="accent1"/>
                </a:solidFill>
              </a:rPr>
              <a:t>national budget allocated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follow the State Aid notification process </a:t>
            </a:r>
            <a:r>
              <a:rPr lang="en-US"/>
              <a:t>before the Innovation Fund auction round to participate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Commission assists countries with </a:t>
            </a:r>
            <a:r>
              <a:rPr lang="en-US">
                <a:solidFill>
                  <a:schemeClr val="accent1"/>
                </a:solidFill>
              </a:rPr>
              <a:t>pre-filled notification templates</a:t>
            </a:r>
            <a:r>
              <a:rPr lang="en-US"/>
              <a:t> reflecting the auction T&amp;C’s</a:t>
            </a:r>
            <a:endParaRPr lang="en-US">
              <a:cs typeface="Arial"/>
            </a:endParaRPr>
          </a:p>
          <a:p>
            <a:pPr marL="0" indent="0"/>
            <a:r>
              <a:rPr lang="en-US" sz="1600" b="1"/>
              <a:t>Basic Overview: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Pilot auction opens, bids submitted, bids cleared in line with auction T&amp;C’s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Lowest bids allotted to IF budget following ranking of projects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Remaining projects allocated to MS auction budget based on IF ranking/MS participating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Price ceiling applies to </a:t>
            </a:r>
            <a:r>
              <a:rPr lang="en-GB" b="0" i="0">
                <a:solidFill>
                  <a:srgbClr val="000000"/>
                </a:solidFill>
                <a:effectLst/>
                <a:latin typeface="Arial"/>
                <a:cs typeface="Arial"/>
              </a:rPr>
              <a:t>MS supply of projects bidding, expressed as a factor of 3 times the price of the last project that was awarded IF support that is not from that same MS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 (but not exceeding 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4.50 kg/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€ ceiling)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44BB05-87F4-EAB8-66BF-16625470E88F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8237276" y="1338176"/>
            <a:ext cx="3558598" cy="3952875"/>
          </a:xfrm>
        </p:spPr>
        <p:txBody>
          <a:bodyPr/>
          <a:lstStyle/>
          <a:p>
            <a:r>
              <a:rPr lang="en-US" b="1" dirty="0"/>
              <a:t>	     Our involvement</a:t>
            </a:r>
          </a:p>
          <a:p>
            <a:pPr marL="0" indent="0"/>
            <a:br>
              <a:rPr lang="en-US" dirty="0"/>
            </a:br>
            <a:r>
              <a:rPr lang="en-US" dirty="0"/>
              <a:t>Continuous support to </a:t>
            </a:r>
            <a:r>
              <a:rPr lang="en-US" dirty="0">
                <a:solidFill>
                  <a:schemeClr val="accent1"/>
                </a:solidFill>
              </a:rPr>
              <a:t>DG CLIMA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CINEA</a:t>
            </a:r>
            <a:r>
              <a:rPr lang="en-US" dirty="0"/>
              <a:t> to design, implement and disseminate </a:t>
            </a:r>
            <a:r>
              <a:rPr lang="en-US" dirty="0" err="1"/>
              <a:t>AaaS</a:t>
            </a:r>
            <a:endParaRPr lang="en-US" dirty="0"/>
          </a:p>
          <a:p>
            <a:pPr marL="0" indent="0"/>
            <a:endParaRPr lang="en-US" dirty="0"/>
          </a:p>
          <a:p>
            <a:r>
              <a:rPr lang="en-US" b="1" dirty="0"/>
              <a:t>	        Further Information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Innovation Fund </a:t>
            </a:r>
            <a:r>
              <a:rPr lang="en-US" sz="1400" dirty="0" err="1"/>
              <a:t>AaaS</a:t>
            </a:r>
            <a:r>
              <a:rPr lang="en-US" sz="1400" dirty="0"/>
              <a:t> </a:t>
            </a:r>
            <a:r>
              <a:rPr lang="en-US" sz="1400" dirty="0">
                <a:hlinkClick r:id="rId6"/>
              </a:rPr>
              <a:t>webpage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7"/>
              </a:rPr>
              <a:t>Terms and Conditions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AaaS</a:t>
            </a:r>
            <a:r>
              <a:rPr lang="en-US" sz="1400" dirty="0"/>
              <a:t> </a:t>
            </a:r>
            <a:r>
              <a:rPr lang="en-US" sz="1400" dirty="0">
                <a:hlinkClick r:id="rId8"/>
              </a:rPr>
              <a:t>concept note</a:t>
            </a:r>
            <a:endParaRPr lang="en-US" sz="1400" dirty="0"/>
          </a:p>
          <a:p>
            <a:pPr marL="0" indent="0"/>
            <a:endParaRPr lang="en-US" b="1" dirty="0"/>
          </a:p>
          <a:p>
            <a:pPr marL="0" indent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endParaRPr lang="en-DE" b="1" dirty="0"/>
          </a:p>
        </p:txBody>
      </p:sp>
      <p:pic>
        <p:nvPicPr>
          <p:cNvPr id="22" name="Graphic 21" descr="Meeting with solid fill">
            <a:extLst>
              <a:ext uri="{FF2B5EF4-FFF2-40B4-BE49-F238E27FC236}">
                <a16:creationId xmlns:a16="http://schemas.microsoft.com/office/drawing/2014/main" id="{5AF125E8-E0D1-CE2E-1611-F30EBE69E7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76204" y="1327234"/>
            <a:ext cx="525920" cy="525920"/>
          </a:xfrm>
          <a:prstGeom prst="rect">
            <a:avLst/>
          </a:prstGeom>
        </p:spPr>
      </p:pic>
      <p:pic>
        <p:nvPicPr>
          <p:cNvPr id="28" name="Graphic 27" descr="Information with solid fill">
            <a:extLst>
              <a:ext uri="{FF2B5EF4-FFF2-40B4-BE49-F238E27FC236}">
                <a16:creationId xmlns:a16="http://schemas.microsoft.com/office/drawing/2014/main" id="{A104B02E-3191-3516-4430-C75B114D2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877" y="1334509"/>
            <a:ext cx="457200" cy="457200"/>
          </a:xfrm>
          <a:prstGeom prst="rect">
            <a:avLst/>
          </a:prstGeom>
        </p:spPr>
      </p:pic>
      <p:pic>
        <p:nvPicPr>
          <p:cNvPr id="1026" name="Picture 2" descr="Flag of Europe - Wikipedia">
            <a:extLst>
              <a:ext uri="{FF2B5EF4-FFF2-40B4-BE49-F238E27FC236}">
                <a16:creationId xmlns:a16="http://schemas.microsoft.com/office/drawing/2014/main" id="{2F92716F-A405-5F18-311C-02231A38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858" y="279294"/>
            <a:ext cx="764942" cy="5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Help with solid fill">
            <a:extLst>
              <a:ext uri="{FF2B5EF4-FFF2-40B4-BE49-F238E27FC236}">
                <a16:creationId xmlns:a16="http://schemas.microsoft.com/office/drawing/2014/main" id="{F14270F8-CB60-B694-4023-84A86C7FE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22600" y="3118100"/>
            <a:ext cx="621799" cy="6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147BBE7-BB8E-8DE7-2805-30A983D42E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7990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147BBE7-BB8E-8DE7-2805-30A983D42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135BD-0105-3F16-F5DF-B03A92AA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0C78-B905-45CF-B9F3-AB24851093A2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49724-3740-2891-AED4-18549F5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7390C-D2F5-EBD9-B537-4C7903DC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8147-E943-E84C-9B39-E6949D6F84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21A92B-8CFF-1AB0-3EF2-B4169A83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fontAlgn="b"/>
            <a:r>
              <a:rPr lang="de-DE" sz="5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Takeaways &amp; </a:t>
            </a:r>
            <a:r>
              <a:rPr lang="de-DE" sz="54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discussion</a:t>
            </a:r>
            <a:endParaRPr lang="de-DE" sz="54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6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35E8880A-225E-6E4A-3DD9-84EE6C4EFF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9992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E8880A-225E-6E4A-3DD9-84EE6C4EF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FAFA2E-400E-AC02-6E5F-4CE68BE6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Overarching takeaways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10928-1F09-6028-2AE5-B2F865700C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2506069"/>
            <a:ext cx="3492500" cy="2640595"/>
          </a:xfrm>
        </p:spPr>
        <p:txBody>
          <a:bodyPr/>
          <a:lstStyle/>
          <a:p>
            <a:r>
              <a:rPr lang="en-US" sz="2200" dirty="0"/>
              <a:t>Hydrogen auctions can have a range of objectives and different addressees.</a:t>
            </a:r>
          </a:p>
          <a:p>
            <a:r>
              <a:rPr lang="en-US" sz="2200" dirty="0"/>
              <a:t>The support schemes currently being rolled out thus have different design approaches.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A0B5-C628-3DCE-8D1C-6AC2E6D2F3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2506069"/>
            <a:ext cx="3492500" cy="2640595"/>
          </a:xfrm>
        </p:spPr>
        <p:txBody>
          <a:bodyPr/>
          <a:lstStyle/>
          <a:p>
            <a:r>
              <a:rPr lang="en-US" sz="2200" dirty="0"/>
              <a:t>Incoming bids in first auctions have been surprisingly low. </a:t>
            </a:r>
          </a:p>
          <a:p>
            <a:r>
              <a:rPr lang="en-US" sz="2200" dirty="0"/>
              <a:t>More visibility on required support levels can be expected towards summer 2024. </a:t>
            </a:r>
            <a:endParaRPr lang="en-GB" sz="2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B17469-0AB1-5EC2-4AEB-8E02163E4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2506069"/>
            <a:ext cx="3492500" cy="2740025"/>
          </a:xfrm>
        </p:spPr>
        <p:txBody>
          <a:bodyPr/>
          <a:lstStyle/>
          <a:p>
            <a:r>
              <a:rPr lang="en-US" sz="2200" dirty="0"/>
              <a:t>Recent cost developments and uncertainties will remain a challenge for support schemes that do not specifically account for such developments. </a:t>
            </a:r>
            <a:endParaRPr lang="en-GB" sz="2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E40F5-F267-A33F-1B28-59B93AA3FB0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BB324E-0652-4956-802B-22F90E9AE02A}" type="datetime1">
              <a:rPr lang="de-DE" noProof="0" smtClean="0"/>
              <a:t>12.12.2023</a:t>
            </a:fld>
            <a:endParaRPr lang="de-DE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86A93-87B1-9F67-4C44-FDC1EF60DD3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1E9A4-E28B-D9A3-BEAD-DAB8B0031A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5" name="Graphic 14" descr="Blueprint with solid fill">
            <a:extLst>
              <a:ext uri="{FF2B5EF4-FFF2-40B4-BE49-F238E27FC236}">
                <a16:creationId xmlns:a16="http://schemas.microsoft.com/office/drawing/2014/main" id="{E3A23697-25F5-DA0B-2938-79AE70643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" y="1437975"/>
            <a:ext cx="914400" cy="914400"/>
          </a:xfrm>
          <a:prstGeom prst="rect">
            <a:avLst/>
          </a:prstGeom>
        </p:spPr>
      </p:pic>
      <p:pic>
        <p:nvPicPr>
          <p:cNvPr id="16" name="Graphic 15" descr="Gavel with solid fill">
            <a:extLst>
              <a:ext uri="{FF2B5EF4-FFF2-40B4-BE49-F238E27FC236}">
                <a16:creationId xmlns:a16="http://schemas.microsoft.com/office/drawing/2014/main" id="{F9A0BA24-86E9-39BB-E046-213E3F78A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2288" y="1437975"/>
            <a:ext cx="771340" cy="771340"/>
          </a:xfrm>
          <a:prstGeom prst="rect">
            <a:avLst/>
          </a:prstGeom>
        </p:spPr>
      </p:pic>
      <p:pic>
        <p:nvPicPr>
          <p:cNvPr id="18" name="Graphic 17" descr="Help with solid fill">
            <a:extLst>
              <a:ext uri="{FF2B5EF4-FFF2-40B4-BE49-F238E27FC236}">
                <a16:creationId xmlns:a16="http://schemas.microsoft.com/office/drawing/2014/main" id="{C235B7FB-BD6D-839D-AB69-451C1705C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64316" y="1451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4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32176-42E0-413C-1A96-5607C0D580F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81659F8-DFC0-4019-BC33-A92678082F3A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889F1-29F6-0B16-BEE3-514AEEA8CDF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0C606-CEEB-1305-E117-5DFE3E31692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EA93E3-D79E-4C10-A8B9-315D9C277B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EB242-006F-12A3-390B-B98C2C59A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H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auctions</a:t>
            </a:r>
            <a:r>
              <a:rPr lang="de-DE" dirty="0"/>
              <a:t>?</a:t>
            </a:r>
          </a:p>
          <a:p>
            <a:r>
              <a:rPr lang="de-DE" dirty="0"/>
              <a:t>Options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H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auctions</a:t>
            </a:r>
            <a:endParaRPr lang="de-DE" dirty="0"/>
          </a:p>
          <a:p>
            <a:r>
              <a:rPr lang="de-DE" dirty="0"/>
              <a:t>Focus: Supply-</a:t>
            </a:r>
            <a:r>
              <a:rPr lang="de-DE" dirty="0" err="1"/>
              <a:t>side</a:t>
            </a:r>
            <a:r>
              <a:rPr lang="de-DE" dirty="0"/>
              <a:t> H</a:t>
            </a:r>
            <a:r>
              <a:rPr lang="de-DE" baseline="-25000" dirty="0"/>
              <a:t>2 </a:t>
            </a:r>
            <a:r>
              <a:rPr lang="de-DE" dirty="0" err="1"/>
              <a:t>auctions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473ED4-7684-D519-68B6-EFE604D982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PtX</a:t>
            </a:r>
            <a:r>
              <a:rPr lang="en-US" dirty="0"/>
              <a:t>-auctions in Denmark</a:t>
            </a:r>
          </a:p>
          <a:p>
            <a:r>
              <a:rPr lang="en-US" dirty="0"/>
              <a:t>EU Innovation Fund (IF) auctions &amp; Auctions-as-a Service (IF)</a:t>
            </a:r>
          </a:p>
          <a:p>
            <a:endParaRPr lang="en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668263-1217-E3E2-362D-166565CEE0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Main Take-aways</a:t>
            </a:r>
          </a:p>
          <a:p>
            <a:r>
              <a:rPr lang="de-DE" dirty="0" err="1"/>
              <a:t>Discussion</a:t>
            </a:r>
            <a:endParaRPr lang="de-DE" dirty="0"/>
          </a:p>
          <a:p>
            <a:endParaRPr lang="en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C59B34-1264-6A0B-B356-4E0EAC22453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hydrogen </a:t>
            </a:r>
            <a:r>
              <a:rPr lang="de-DE" dirty="0" err="1"/>
              <a:t>auctions</a:t>
            </a:r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CFA470-E674-DE48-C64D-A87338F0D40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/>
              <a:t>01</a:t>
            </a:r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8BA227-9A52-B7CA-0D1B-8EBAD8B4615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54045" y="2249424"/>
            <a:ext cx="2512105" cy="362116"/>
          </a:xfrm>
        </p:spPr>
        <p:txBody>
          <a:bodyPr/>
          <a:lstStyle/>
          <a:p>
            <a:r>
              <a:rPr lang="en-US" dirty="0"/>
              <a:t>Lessons from the field</a:t>
            </a:r>
            <a:endParaRPr lang="en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955C1F-5ED7-CBE2-C7A3-FE8338A6C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/>
              <a:t>02</a:t>
            </a:r>
            <a:endParaRPr lang="en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4616FF-F8BD-8E1B-BB24-0D2F7000FB1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Selected recent experiences with hydrogen auctions in the EU</a:t>
            </a:r>
            <a:endParaRPr lang="en-D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E8B89C-A0B0-F64E-AE9D-9D48796F066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Overview of rationale and options of H</a:t>
            </a:r>
            <a:r>
              <a:rPr lang="en-US" baseline="-25000" dirty="0"/>
              <a:t>2</a:t>
            </a:r>
            <a:r>
              <a:rPr lang="en-US" dirty="0"/>
              <a:t> auctions and functioning of supply-side auctions.</a:t>
            </a:r>
            <a:endParaRPr lang="en-D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78F0D-40A3-E2FB-A939-015F018AB06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Takeaways &amp; discussion</a:t>
            </a:r>
            <a:endParaRPr lang="en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620CED-C645-0155-8BC0-6797A1D0BA1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/>
              <a:t>03</a:t>
            </a:r>
            <a:endParaRPr lang="en-D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EF5821-022C-F50E-AB74-B1954A4639F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8D90E4E-D694-1371-8BD4-BAF4A4ED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14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147BBE7-BB8E-8DE7-2805-30A983D42E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375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147BBE7-BB8E-8DE7-2805-30A983D42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135BD-0105-3F16-F5DF-B03A92AA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0C78-B905-45CF-B9F3-AB24851093A2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49724-3740-2891-AED4-18549F5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7390C-D2F5-EBD9-B537-4C7903DC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8147-E943-E84C-9B39-E6949D6F84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21A92B-8CFF-1AB0-3EF2-B4169A83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fontAlgn="b"/>
            <a:r>
              <a:rPr lang="de-DE" b="1" dirty="0">
                <a:latin typeface="Calibri" panose="020F0502020204030204" pitchFamily="34" charset="0"/>
              </a:rPr>
              <a:t>An </a:t>
            </a:r>
            <a:r>
              <a:rPr lang="de-DE" b="1" dirty="0" err="1">
                <a:latin typeface="Calibri" panose="020F0502020204030204" pitchFamily="34" charset="0"/>
              </a:rPr>
              <a:t>introduction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to</a:t>
            </a:r>
            <a:r>
              <a:rPr lang="de-DE" b="1" dirty="0">
                <a:latin typeface="Calibri" panose="020F0502020204030204" pitchFamily="34" charset="0"/>
              </a:rPr>
              <a:t> hydrogen </a:t>
            </a:r>
            <a:r>
              <a:rPr lang="de-DE" b="1" dirty="0" err="1">
                <a:latin typeface="Calibri" panose="020F0502020204030204" pitchFamily="34" charset="0"/>
              </a:rPr>
              <a:t>auctions</a:t>
            </a:r>
            <a:endParaRPr lang="de-DE" sz="54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44D6ED0-90B3-0B22-7206-52D50D096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4D6ED0-90B3-0B22-7206-52D50D096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B722B0-3F82-CF98-6482-0054DEC7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/>
              <a:t>Why do we need hydrogen auctions?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5AD21-5F25-9EDA-3D9D-A028AB91735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17A464-B130-466E-BE54-877615797260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9AA1B-8121-81F0-DC0B-AAA0762ECC0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A12B83-57D2-15C3-8147-B6843FDFE4B4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398047" y="1208672"/>
            <a:ext cx="11277600" cy="3952875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500"/>
              </a:spcBef>
            </a:pPr>
            <a:r>
              <a:rPr lang="en-GB" dirty="0"/>
              <a:t>(Significant) </a:t>
            </a:r>
            <a:r>
              <a:rPr lang="en-GB" b="1" dirty="0">
                <a:solidFill>
                  <a:schemeClr val="accent1"/>
                </a:solidFill>
              </a:rPr>
              <a:t>funding gaps </a:t>
            </a:r>
            <a:r>
              <a:rPr lang="en-GB" dirty="0"/>
              <a:t>for green hydrogen and its derivatives driven by: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Cost of green hydrogen (in particular, electricity procurement costs, electrolyzer CAPEX) – which have increased recently (e.g., due to inflation, increased cost of capital for ELY, higher power prices)</a:t>
            </a:r>
            <a:endParaRPr lang="en-GB" dirty="0">
              <a:cs typeface="Arial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Low willingness to pay for projects in a still developing market</a:t>
            </a:r>
            <a:endParaRPr lang="en-GB" dirty="0">
              <a:cs typeface="Arial"/>
            </a:endParaRP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GB" dirty="0">
                <a:cs typeface="Arial"/>
              </a:rPr>
              <a:t>Lack of price transparency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GB" dirty="0">
                <a:cs typeface="Arial"/>
              </a:rPr>
              <a:t>Perceived project risk</a:t>
            </a:r>
            <a:br>
              <a:rPr lang="en-GB" dirty="0">
                <a:cs typeface="Arial"/>
              </a:rPr>
            </a:br>
            <a:endParaRPr lang="en-GB" dirty="0">
              <a:cs typeface="Arial"/>
            </a:endParaRPr>
          </a:p>
          <a:p>
            <a:pPr>
              <a:spcBef>
                <a:spcPts val="500"/>
              </a:spcBef>
            </a:pPr>
            <a:r>
              <a:rPr lang="en-GB" b="1" dirty="0">
                <a:solidFill>
                  <a:schemeClr val="accent1"/>
                </a:solidFill>
              </a:rPr>
              <a:t>Auctions</a:t>
            </a:r>
            <a:r>
              <a:rPr lang="en-GB" dirty="0"/>
              <a:t> allocating support payments to hydrogen producers or offtakers (operating or investment support) can:</a:t>
            </a:r>
            <a:endParaRPr lang="en-GB" dirty="0">
              <a:cs typeface="Arial"/>
            </a:endParaRPr>
          </a:p>
          <a:p>
            <a:pPr>
              <a:spcBef>
                <a:spcPts val="500"/>
              </a:spcBef>
            </a:pPr>
            <a:endParaRPr lang="en-GB" dirty="0"/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spcBef>
                <a:spcPts val="500"/>
              </a:spcBef>
            </a:pPr>
            <a:endParaRPr lang="en-GB" dirty="0"/>
          </a:p>
          <a:p>
            <a:pPr marL="0" indent="0">
              <a:spcBef>
                <a:spcPts val="500"/>
              </a:spcBef>
            </a:pPr>
            <a:endParaRPr lang="en-GB" dirty="0"/>
          </a:p>
          <a:p>
            <a:pPr marL="0" indent="0">
              <a:spcBef>
                <a:spcPts val="500"/>
              </a:spcBef>
            </a:pPr>
            <a:endParaRPr lang="en-GB" dirty="0"/>
          </a:p>
          <a:p>
            <a:pPr marL="0" indent="0">
              <a:spcBef>
                <a:spcPts val="500"/>
              </a:spcBef>
            </a:pPr>
            <a:endParaRPr lang="en-GB" dirty="0"/>
          </a:p>
          <a:p>
            <a:pPr marL="0" indent="0">
              <a:spcBef>
                <a:spcPts val="500"/>
              </a:spcBef>
            </a:pPr>
            <a:endParaRPr lang="en-GB" b="1" dirty="0"/>
          </a:p>
          <a:p>
            <a:pPr marL="0" indent="0" algn="ctr">
              <a:spcBef>
                <a:spcPts val="500"/>
              </a:spcBef>
            </a:pPr>
            <a:br>
              <a:rPr lang="en-GB" b="1" dirty="0"/>
            </a:br>
            <a:r>
              <a:rPr lang="en-GB" b="1" dirty="0"/>
              <a:t>At </a:t>
            </a:r>
            <a:r>
              <a:rPr lang="en-GB" b="1" dirty="0">
                <a:solidFill>
                  <a:schemeClr val="accent1"/>
                </a:solidFill>
              </a:rPr>
              <a:t>Guidehouse</a:t>
            </a:r>
            <a:r>
              <a:rPr lang="en-GB" b="1" dirty="0"/>
              <a:t>, we have long-standing expertise in auction design for other clean energy technologies. We have leveraged this knowledge for projects on designing and implementing hydrogen auctions. </a:t>
            </a:r>
            <a:br>
              <a:rPr lang="en-GB" b="1" dirty="0"/>
            </a:b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E44221-704D-E1E5-6388-70F8E37C4EDD}"/>
              </a:ext>
            </a:extLst>
          </p:cNvPr>
          <p:cNvSpPr/>
          <p:nvPr/>
        </p:nvSpPr>
        <p:spPr>
          <a:xfrm>
            <a:off x="529690" y="3721074"/>
            <a:ext cx="2012490" cy="1928254"/>
          </a:xfrm>
          <a:prstGeom prst="ellipse">
            <a:avLst/>
          </a:prstGeom>
          <a:solidFill>
            <a:srgbClr val="A6BBC8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108000" bIns="10800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80005" marR="0" lvl="0" indent="-180005" defTabSz="914400" eaLnBrk="1" fontAlgn="auto" latinLnBrk="0" hangingPunct="1">
              <a:lnSpc>
                <a:spcPts val="1961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22A1E-0B4B-FDD4-7EB1-7B1957A97C67}"/>
              </a:ext>
            </a:extLst>
          </p:cNvPr>
          <p:cNvSpPr/>
          <p:nvPr/>
        </p:nvSpPr>
        <p:spPr>
          <a:xfrm>
            <a:off x="3442231" y="3746735"/>
            <a:ext cx="2012490" cy="1928254"/>
          </a:xfrm>
          <a:prstGeom prst="ellipse">
            <a:avLst/>
          </a:prstGeom>
          <a:solidFill>
            <a:srgbClr val="A6BBC8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108000" bIns="10800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80005" marR="0" lvl="0" indent="-180005" defTabSz="914400" eaLnBrk="1" fontAlgn="auto" latinLnBrk="0" hangingPunct="1">
              <a:lnSpc>
                <a:spcPts val="1961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A1AFE3-39EC-E4EB-A5B5-F088EC899482}"/>
              </a:ext>
            </a:extLst>
          </p:cNvPr>
          <p:cNvSpPr/>
          <p:nvPr/>
        </p:nvSpPr>
        <p:spPr>
          <a:xfrm>
            <a:off x="6354769" y="3771734"/>
            <a:ext cx="2012490" cy="1928254"/>
          </a:xfrm>
          <a:prstGeom prst="ellipse">
            <a:avLst/>
          </a:prstGeom>
          <a:solidFill>
            <a:srgbClr val="A6BBC8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108000" bIns="10800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80005" marR="0" lvl="0" indent="-180005" defTabSz="914400" eaLnBrk="1" fontAlgn="auto" latinLnBrk="0" hangingPunct="1">
              <a:lnSpc>
                <a:spcPts val="1961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26532C-2F77-6EED-88BA-BD7C9DA6F076}"/>
              </a:ext>
            </a:extLst>
          </p:cNvPr>
          <p:cNvSpPr/>
          <p:nvPr/>
        </p:nvSpPr>
        <p:spPr>
          <a:xfrm>
            <a:off x="9267310" y="3800703"/>
            <a:ext cx="2012490" cy="1928254"/>
          </a:xfrm>
          <a:prstGeom prst="ellipse">
            <a:avLst/>
          </a:prstGeom>
          <a:solidFill>
            <a:srgbClr val="A6BBC8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108000" bIns="10800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80005" marR="0" lvl="0" indent="-180005" defTabSz="914400" eaLnBrk="1" fontAlgn="auto" latinLnBrk="0" hangingPunct="1">
              <a:lnSpc>
                <a:spcPts val="1961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B277D231-036B-E19D-88DA-959EF5F13970}"/>
              </a:ext>
            </a:extLst>
          </p:cNvPr>
          <p:cNvSpPr txBox="1"/>
          <p:nvPr/>
        </p:nvSpPr>
        <p:spPr>
          <a:xfrm>
            <a:off x="768925" y="4813739"/>
            <a:ext cx="157186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Cost-efficiently distribute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financial support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B541D-6206-3D6E-A437-43A88E863B07}"/>
              </a:ext>
            </a:extLst>
          </p:cNvPr>
          <p:cNvGrpSpPr/>
          <p:nvPr/>
        </p:nvGrpSpPr>
        <p:grpSpPr>
          <a:xfrm>
            <a:off x="1036940" y="4010272"/>
            <a:ext cx="1074237" cy="706430"/>
            <a:chOff x="1390664" y="2774394"/>
            <a:chExt cx="1138787" cy="7809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5E73BE-D9AE-869F-00C1-E2D6C2CBFF2B}"/>
                </a:ext>
              </a:extLst>
            </p:cNvPr>
            <p:cNvGrpSpPr/>
            <p:nvPr/>
          </p:nvGrpSpPr>
          <p:grpSpPr>
            <a:xfrm>
              <a:off x="1390664" y="2817012"/>
              <a:ext cx="1138787" cy="738288"/>
              <a:chOff x="9178850" y="2144252"/>
              <a:chExt cx="1973904" cy="127970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08BFDF9-45CE-997D-798C-D9ADA0D69E85}"/>
                  </a:ext>
                </a:extLst>
              </p:cNvPr>
              <p:cNvGrpSpPr/>
              <p:nvPr/>
            </p:nvGrpSpPr>
            <p:grpSpPr>
              <a:xfrm rot="18602459">
                <a:off x="9844348" y="1789485"/>
                <a:ext cx="953639" cy="1663173"/>
                <a:chOff x="6471186" y="2450515"/>
                <a:chExt cx="953639" cy="1663173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2CAB2136-C11B-92F1-14BE-2967498C3211}"/>
                    </a:ext>
                  </a:extLst>
                </p:cNvPr>
                <p:cNvSpPr/>
                <p:nvPr/>
              </p:nvSpPr>
              <p:spPr>
                <a:xfrm>
                  <a:off x="6847222" y="3004833"/>
                  <a:ext cx="194981" cy="1108855"/>
                </a:xfrm>
                <a:prstGeom prst="roundRect">
                  <a:avLst/>
                </a:prstGeom>
                <a:solidFill>
                  <a:srgbClr val="F58220">
                    <a:lumMod val="50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08000" tIns="108000" rIns="108000" bIns="108000"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180005" marR="0" lvl="0" indent="-180005" defTabSz="914400" eaLnBrk="1" fontAlgn="auto" latinLnBrk="0" hangingPunct="1">
                    <a:lnSpc>
                      <a:spcPts val="1961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79C7D"/>
                    </a:buClr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4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61D791CD-37E5-7189-76DB-2B83BC6CFB48}"/>
                    </a:ext>
                  </a:extLst>
                </p:cNvPr>
                <p:cNvSpPr/>
                <p:nvPr/>
              </p:nvSpPr>
              <p:spPr>
                <a:xfrm flipH="1">
                  <a:off x="6528017" y="2521713"/>
                  <a:ext cx="833391" cy="577363"/>
                </a:xfrm>
                <a:prstGeom prst="roundRect">
                  <a:avLst/>
                </a:prstGeom>
                <a:solidFill>
                  <a:srgbClr val="F58220">
                    <a:lumMod val="50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08000" tIns="108000" rIns="108000" bIns="108000"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180005" marR="0" lvl="0" indent="-180005" defTabSz="914400" eaLnBrk="1" fontAlgn="auto" latinLnBrk="0" hangingPunct="1">
                    <a:lnSpc>
                      <a:spcPts val="1961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79C7D"/>
                    </a:buClr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4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7402B277-E315-985B-4D89-2AC2D905EA78}"/>
                    </a:ext>
                  </a:extLst>
                </p:cNvPr>
                <p:cNvSpPr/>
                <p:nvPr/>
              </p:nvSpPr>
              <p:spPr>
                <a:xfrm flipH="1">
                  <a:off x="6816831" y="3080663"/>
                  <a:ext cx="255762" cy="137740"/>
                </a:xfrm>
                <a:prstGeom prst="roundRect">
                  <a:avLst/>
                </a:prstGeom>
                <a:solidFill>
                  <a:srgbClr val="F58220">
                    <a:lumMod val="75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08000" tIns="108000" rIns="108000" bIns="108000"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180005" marR="0" lvl="0" indent="-180005" defTabSz="914400" eaLnBrk="1" fontAlgn="auto" latinLnBrk="0" hangingPunct="1">
                    <a:lnSpc>
                      <a:spcPts val="1961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79C7D"/>
                    </a:buClr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4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CEBDAEC1-A739-575D-D582-5E4B9B55137E}"/>
                    </a:ext>
                  </a:extLst>
                </p:cNvPr>
                <p:cNvSpPr/>
                <p:nvPr/>
              </p:nvSpPr>
              <p:spPr>
                <a:xfrm flipH="1">
                  <a:off x="6471186" y="2450515"/>
                  <a:ext cx="134198" cy="719938"/>
                </a:xfrm>
                <a:prstGeom prst="roundRect">
                  <a:avLst/>
                </a:prstGeom>
                <a:solidFill>
                  <a:srgbClr val="F58220">
                    <a:lumMod val="75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08000" tIns="108000" rIns="108000" bIns="108000"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180005" marR="0" lvl="0" indent="-180005" defTabSz="914400" eaLnBrk="1" fontAlgn="auto" latinLnBrk="0" hangingPunct="1">
                    <a:lnSpc>
                      <a:spcPts val="1961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79C7D"/>
                    </a:buClr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4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D5DA7669-9D25-8072-17D7-87BEF5D94D16}"/>
                    </a:ext>
                  </a:extLst>
                </p:cNvPr>
                <p:cNvSpPr/>
                <p:nvPr/>
              </p:nvSpPr>
              <p:spPr>
                <a:xfrm flipH="1">
                  <a:off x="7290627" y="2450515"/>
                  <a:ext cx="134198" cy="719938"/>
                </a:xfrm>
                <a:prstGeom prst="roundRect">
                  <a:avLst/>
                </a:prstGeom>
                <a:solidFill>
                  <a:srgbClr val="F58220">
                    <a:lumMod val="75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08000" tIns="108000" rIns="108000" bIns="108000"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180005" marR="0" lvl="0" indent="-180005" defTabSz="914400" eaLnBrk="1" fontAlgn="auto" latinLnBrk="0" hangingPunct="1">
                    <a:lnSpc>
                      <a:spcPts val="1961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79C7D"/>
                    </a:buClr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4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540EFE6-4A51-7284-A659-FCC428594598}"/>
                  </a:ext>
                </a:extLst>
              </p:cNvPr>
              <p:cNvGrpSpPr/>
              <p:nvPr/>
            </p:nvGrpSpPr>
            <p:grpSpPr>
              <a:xfrm>
                <a:off x="9178850" y="3185001"/>
                <a:ext cx="1065296" cy="238960"/>
                <a:chOff x="6314643" y="2838145"/>
                <a:chExt cx="1393379" cy="312556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D2C28CE5-244C-7FFC-5CBB-59E5BE988601}"/>
                    </a:ext>
                  </a:extLst>
                </p:cNvPr>
                <p:cNvSpPr/>
                <p:nvPr/>
              </p:nvSpPr>
              <p:spPr>
                <a:xfrm>
                  <a:off x="6463265" y="2838145"/>
                  <a:ext cx="1096135" cy="198706"/>
                </a:xfrm>
                <a:prstGeom prst="roundRect">
                  <a:avLst/>
                </a:prstGeom>
                <a:solidFill>
                  <a:srgbClr val="F58220">
                    <a:lumMod val="75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08000" tIns="108000" rIns="108000" bIns="108000"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180005" marR="0" lvl="0" indent="-180005" defTabSz="914400" eaLnBrk="1" fontAlgn="auto" latinLnBrk="0" hangingPunct="1">
                    <a:lnSpc>
                      <a:spcPts val="1961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79C7D"/>
                    </a:buClr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4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798C23D5-1E7F-84F2-7E6B-0D8AB31D55A9}"/>
                    </a:ext>
                  </a:extLst>
                </p:cNvPr>
                <p:cNvSpPr/>
                <p:nvPr/>
              </p:nvSpPr>
              <p:spPr>
                <a:xfrm>
                  <a:off x="6314643" y="3021624"/>
                  <a:ext cx="1393379" cy="129077"/>
                </a:xfrm>
                <a:prstGeom prst="roundRect">
                  <a:avLst/>
                </a:prstGeom>
                <a:solidFill>
                  <a:srgbClr val="F58220">
                    <a:lumMod val="50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08000" tIns="108000" rIns="108000" bIns="108000"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180005" marR="0" lvl="0" indent="-180005" defTabSz="914400" eaLnBrk="1" fontAlgn="auto" latinLnBrk="0" hangingPunct="1">
                    <a:lnSpc>
                      <a:spcPts val="1961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79C7D"/>
                    </a:buClr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US" sz="14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8" name="Graphic 9" descr="Euro with solid fill">
              <a:extLst>
                <a:ext uri="{FF2B5EF4-FFF2-40B4-BE49-F238E27FC236}">
                  <a16:creationId xmlns:a16="http://schemas.microsoft.com/office/drawing/2014/main" id="{1ABC4A47-216F-7A8E-7CE7-35D20137B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562867">
              <a:off x="1688367" y="2774394"/>
              <a:ext cx="285342" cy="28534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EEDB0-D6B4-72FB-75D6-FAF4CF053C12}"/>
              </a:ext>
            </a:extLst>
          </p:cNvPr>
          <p:cNvGrpSpPr/>
          <p:nvPr/>
        </p:nvGrpSpPr>
        <p:grpSpPr>
          <a:xfrm>
            <a:off x="3876852" y="3924449"/>
            <a:ext cx="1052739" cy="800066"/>
            <a:chOff x="3950876" y="2749758"/>
            <a:chExt cx="1549074" cy="123811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B2F8CFC-7667-7204-E14C-9A50A947CC06}"/>
                </a:ext>
              </a:extLst>
            </p:cNvPr>
            <p:cNvSpPr/>
            <p:nvPr/>
          </p:nvSpPr>
          <p:spPr>
            <a:xfrm>
              <a:off x="4191580" y="2749758"/>
              <a:ext cx="1308370" cy="1055325"/>
            </a:xfrm>
            <a:prstGeom prst="roundRect">
              <a:avLst/>
            </a:prstGeom>
            <a:solidFill>
              <a:srgbClr val="179C7D">
                <a:lumMod val="75000"/>
              </a:srgb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108000" tIns="108000" rIns="108000" bIns="108000"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180005" marR="0" lvl="0" indent="-180005" defTabSz="914400" eaLnBrk="1" fontAlgn="auto" latinLnBrk="0" hangingPunct="1">
                <a:lnSpc>
                  <a:spcPts val="1961"/>
                </a:lnSpc>
                <a:spcBef>
                  <a:spcPts val="0"/>
                </a:spcBef>
                <a:spcAft>
                  <a:spcPts val="0"/>
                </a:spcAft>
                <a:buClr>
                  <a:srgbClr val="179C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966D66-D133-3EB5-2314-EBBAE75D960D}"/>
                </a:ext>
              </a:extLst>
            </p:cNvPr>
            <p:cNvCxnSpPr>
              <a:cxnSpLocks/>
            </p:cNvCxnSpPr>
            <p:nvPr/>
          </p:nvCxnSpPr>
          <p:spPr>
            <a:xfrm>
              <a:off x="4600311" y="3320466"/>
              <a:ext cx="0" cy="48461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39A03AC-851F-2A8B-1B0C-C147E55432DA}"/>
                </a:ext>
              </a:extLst>
            </p:cNvPr>
            <p:cNvCxnSpPr>
              <a:cxnSpLocks/>
            </p:cNvCxnSpPr>
            <p:nvPr/>
          </p:nvCxnSpPr>
          <p:spPr>
            <a:xfrm>
              <a:off x="4735138" y="3251418"/>
              <a:ext cx="0" cy="55366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18430A-4A25-89F4-039B-C58B4AE38654}"/>
                </a:ext>
              </a:extLst>
            </p:cNvPr>
            <p:cNvCxnSpPr>
              <a:cxnSpLocks/>
            </p:cNvCxnSpPr>
            <p:nvPr/>
          </p:nvCxnSpPr>
          <p:spPr>
            <a:xfrm>
              <a:off x="4877423" y="3180899"/>
              <a:ext cx="0" cy="62418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737BF64-F4D9-E991-815D-A4ED185070F4}"/>
                </a:ext>
              </a:extLst>
            </p:cNvPr>
            <p:cNvCxnSpPr>
              <a:cxnSpLocks/>
            </p:cNvCxnSpPr>
            <p:nvPr/>
          </p:nvCxnSpPr>
          <p:spPr>
            <a:xfrm>
              <a:off x="5020514" y="3094226"/>
              <a:ext cx="0" cy="71085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9D1A5AA-9FB9-B8A2-6616-2B76BB237BE8}"/>
                </a:ext>
              </a:extLst>
            </p:cNvPr>
            <p:cNvCxnSpPr>
              <a:cxnSpLocks/>
            </p:cNvCxnSpPr>
            <p:nvPr/>
          </p:nvCxnSpPr>
          <p:spPr>
            <a:xfrm>
              <a:off x="5155341" y="3029221"/>
              <a:ext cx="0" cy="77586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54C643-913F-2145-3FA4-0631ABF647FE}"/>
                </a:ext>
              </a:extLst>
            </p:cNvPr>
            <p:cNvCxnSpPr>
              <a:cxnSpLocks/>
            </p:cNvCxnSpPr>
            <p:nvPr/>
          </p:nvCxnSpPr>
          <p:spPr>
            <a:xfrm>
              <a:off x="4465484" y="3386363"/>
              <a:ext cx="0" cy="53957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61DFC-FAB9-FBB3-A47A-F85523E3C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6906" y="2900664"/>
              <a:ext cx="1308370" cy="70573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423EF3A-F019-FC9D-66A4-F779716C878F}"/>
                </a:ext>
              </a:extLst>
            </p:cNvPr>
            <p:cNvGrpSpPr/>
            <p:nvPr/>
          </p:nvGrpSpPr>
          <p:grpSpPr>
            <a:xfrm>
              <a:off x="3950876" y="3342337"/>
              <a:ext cx="645532" cy="645532"/>
              <a:chOff x="3933118" y="3390262"/>
              <a:chExt cx="742653" cy="74265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97EAE03-0B8C-065E-59CB-C7171D3BFF1A}"/>
                  </a:ext>
                </a:extLst>
              </p:cNvPr>
              <p:cNvSpPr/>
              <p:nvPr/>
            </p:nvSpPr>
            <p:spPr>
              <a:xfrm>
                <a:off x="3933118" y="3390262"/>
                <a:ext cx="742653" cy="742653"/>
              </a:xfrm>
              <a:prstGeom prst="ellipse">
                <a:avLst/>
              </a:prstGeom>
              <a:solidFill>
                <a:srgbClr val="FDB913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80005" marR="0" lvl="0" indent="-180005" defTabSz="914400" eaLnBrk="1" fontAlgn="auto" latinLnBrk="0" hangingPunct="1">
                  <a:lnSpc>
                    <a:spcPts val="19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4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Com 45 Light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Graphic 30" descr="Euro with solid fill">
                <a:extLst>
                  <a:ext uri="{FF2B5EF4-FFF2-40B4-BE49-F238E27FC236}">
                    <a16:creationId xmlns:a16="http://schemas.microsoft.com/office/drawing/2014/main" id="{00B0212C-B5E4-7B93-84C1-7282DA80A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947672" y="3440912"/>
                <a:ext cx="641352" cy="641352"/>
              </a:xfrm>
              <a:prstGeom prst="rect">
                <a:avLst/>
              </a:prstGeom>
            </p:spPr>
          </p:pic>
        </p:grpSp>
      </p:grpSp>
      <p:sp>
        <p:nvSpPr>
          <p:cNvPr id="40" name="TextBox 31">
            <a:extLst>
              <a:ext uri="{FF2B5EF4-FFF2-40B4-BE49-F238E27FC236}">
                <a16:creationId xmlns:a16="http://schemas.microsoft.com/office/drawing/2014/main" id="{63C89EA3-2383-94AC-6193-5FDEA9A09EFA}"/>
              </a:ext>
            </a:extLst>
          </p:cNvPr>
          <p:cNvSpPr txBox="1"/>
          <p:nvPr/>
        </p:nvSpPr>
        <p:spPr>
          <a:xfrm>
            <a:off x="3611089" y="4813738"/>
            <a:ext cx="177084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Enable price discovery and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market formation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2F5037-87EB-BE81-C6AE-0E70FC47AF6F}"/>
              </a:ext>
            </a:extLst>
          </p:cNvPr>
          <p:cNvGrpSpPr/>
          <p:nvPr/>
        </p:nvGrpSpPr>
        <p:grpSpPr>
          <a:xfrm>
            <a:off x="9829286" y="3913431"/>
            <a:ext cx="928979" cy="878628"/>
            <a:chOff x="9927047" y="2350605"/>
            <a:chExt cx="1268797" cy="12515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79AAB6-0E70-EE9F-58DE-BE56E45EB162}"/>
                </a:ext>
              </a:extLst>
            </p:cNvPr>
            <p:cNvGrpSpPr/>
            <p:nvPr/>
          </p:nvGrpSpPr>
          <p:grpSpPr>
            <a:xfrm>
              <a:off x="10369845" y="2350605"/>
              <a:ext cx="566379" cy="704024"/>
              <a:chOff x="7116609" y="2731476"/>
              <a:chExt cx="857017" cy="992425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6D55A5F-15CA-8B7E-3403-6F53E61041CF}"/>
                  </a:ext>
                </a:extLst>
              </p:cNvPr>
              <p:cNvSpPr/>
              <p:nvPr/>
            </p:nvSpPr>
            <p:spPr>
              <a:xfrm>
                <a:off x="7116609" y="2731476"/>
                <a:ext cx="857017" cy="992425"/>
              </a:xfrm>
              <a:prstGeom prst="roundRect">
                <a:avLst/>
              </a:prstGeom>
              <a:solidFill>
                <a:srgbClr val="179C7D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80005" marR="0" lvl="0" indent="-180005" defTabSz="914400" eaLnBrk="1" fontAlgn="auto" latinLnBrk="0" hangingPunct="1">
                  <a:lnSpc>
                    <a:spcPts val="19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4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Com 45 Ligh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C762A7A-05F1-9B66-92F3-2F9A48AB8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2935552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532C585-495D-341E-D112-2EFEE2114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085403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AB6FFD6-2DB5-303B-398B-773B21F89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235254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1136687-AC40-EE79-053A-61CE8D506D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385105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9792335-1FCF-F7F3-601D-A5422BCCF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534957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AE34E6F-A57B-7711-3231-C29595963EAA}"/>
                </a:ext>
              </a:extLst>
            </p:cNvPr>
            <p:cNvGrpSpPr/>
            <p:nvPr/>
          </p:nvGrpSpPr>
          <p:grpSpPr>
            <a:xfrm>
              <a:off x="10629465" y="2557990"/>
              <a:ext cx="566379" cy="704024"/>
              <a:chOff x="7116609" y="2731476"/>
              <a:chExt cx="857017" cy="992425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03C5F2B-4312-B536-8393-BAF441DDCDAC}"/>
                  </a:ext>
                </a:extLst>
              </p:cNvPr>
              <p:cNvSpPr/>
              <p:nvPr/>
            </p:nvSpPr>
            <p:spPr>
              <a:xfrm>
                <a:off x="7116609" y="2731476"/>
                <a:ext cx="857017" cy="992425"/>
              </a:xfrm>
              <a:prstGeom prst="roundRect">
                <a:avLst/>
              </a:prstGeom>
              <a:solidFill>
                <a:srgbClr val="39C1CD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80005" marR="0" lvl="0" indent="-180005" defTabSz="914400" eaLnBrk="1" fontAlgn="auto" latinLnBrk="0" hangingPunct="1">
                  <a:lnSpc>
                    <a:spcPts val="19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4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Com 45 Ligh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383D683-FBEA-337B-C3B1-AFFA89916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2935552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7FDFFCD-0343-8DE3-13FF-D973A7FF4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085403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BF83E51-CC42-390B-55BF-3A9B180CE9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235254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6A35D9D-8327-D80A-3026-73ED397A6C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385105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E3926DE-9843-0A8D-990B-11340EDD40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080" y="3534957"/>
                <a:ext cx="67207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2B86AA2-3861-1AD6-2D71-CA8B31DD6120}"/>
                </a:ext>
              </a:extLst>
            </p:cNvPr>
            <p:cNvGrpSpPr/>
            <p:nvPr/>
          </p:nvGrpSpPr>
          <p:grpSpPr>
            <a:xfrm>
              <a:off x="9927047" y="2668559"/>
              <a:ext cx="719664" cy="933579"/>
              <a:chOff x="9962866" y="2829855"/>
              <a:chExt cx="808890" cy="1049329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004661-F795-AB95-12A7-FA53BD56A074}"/>
                  </a:ext>
                </a:extLst>
              </p:cNvPr>
              <p:cNvSpPr/>
              <p:nvPr/>
            </p:nvSpPr>
            <p:spPr>
              <a:xfrm>
                <a:off x="10088921" y="2829855"/>
                <a:ext cx="556781" cy="556781"/>
              </a:xfrm>
              <a:prstGeom prst="ellipse">
                <a:avLst/>
              </a:prstGeom>
              <a:solidFill>
                <a:srgbClr val="F58220">
                  <a:lumMod val="75000"/>
                </a:srgbClr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80005" marR="0" lvl="0" indent="-180005" defTabSz="914400" eaLnBrk="1" fontAlgn="auto" latinLnBrk="0" hangingPunct="1">
                  <a:lnSpc>
                    <a:spcPts val="19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4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Com 45 Ligh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3BC5751-ECE5-0852-77C6-F6E5BD5BEC65}"/>
                  </a:ext>
                </a:extLst>
              </p:cNvPr>
              <p:cNvSpPr/>
              <p:nvPr/>
            </p:nvSpPr>
            <p:spPr>
              <a:xfrm>
                <a:off x="10237752" y="3230271"/>
                <a:ext cx="259119" cy="271001"/>
              </a:xfrm>
              <a:prstGeom prst="roundRect">
                <a:avLst/>
              </a:prstGeom>
              <a:solidFill>
                <a:srgbClr val="F58220">
                  <a:lumMod val="75000"/>
                </a:srgbClr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80005" marR="0" lvl="0" indent="-180005" defTabSz="914400" eaLnBrk="1" fontAlgn="auto" latinLnBrk="0" hangingPunct="1">
                  <a:lnSpc>
                    <a:spcPts val="19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4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Com 45 Ligh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C5918F2-38C2-9501-D241-EFF223369D31}"/>
                  </a:ext>
                </a:extLst>
              </p:cNvPr>
              <p:cNvSpPr/>
              <p:nvPr/>
            </p:nvSpPr>
            <p:spPr>
              <a:xfrm>
                <a:off x="9962866" y="3382673"/>
                <a:ext cx="808890" cy="496511"/>
              </a:xfrm>
              <a:prstGeom prst="roundRect">
                <a:avLst/>
              </a:prstGeom>
              <a:solidFill>
                <a:srgbClr val="F58220">
                  <a:lumMod val="75000"/>
                </a:srgbClr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80005" marR="0" lvl="0" indent="-180005" defTabSz="914400" eaLnBrk="1" fontAlgn="auto" latinLnBrk="0" hangingPunct="1">
                  <a:lnSpc>
                    <a:spcPts val="19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4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Com 45 Light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0" name="TextBox 51">
            <a:extLst>
              <a:ext uri="{FF2B5EF4-FFF2-40B4-BE49-F238E27FC236}">
                <a16:creationId xmlns:a16="http://schemas.microsoft.com/office/drawing/2014/main" id="{2854D845-EEF4-3403-414A-14827065CEF3}"/>
              </a:ext>
            </a:extLst>
          </p:cNvPr>
          <p:cNvSpPr txBox="1"/>
          <p:nvPr/>
        </p:nvSpPr>
        <p:spPr>
          <a:xfrm>
            <a:off x="9347407" y="4929660"/>
            <a:ext cx="201248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Reduce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administrative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burden</a:t>
            </a:r>
          </a:p>
        </p:txBody>
      </p:sp>
      <p:sp>
        <p:nvSpPr>
          <p:cNvPr id="61" name="TextBox 52">
            <a:extLst>
              <a:ext uri="{FF2B5EF4-FFF2-40B4-BE49-F238E27FC236}">
                <a16:creationId xmlns:a16="http://schemas.microsoft.com/office/drawing/2014/main" id="{48F18645-673E-FC70-0737-B80F079D89EF}"/>
              </a:ext>
            </a:extLst>
          </p:cNvPr>
          <p:cNvSpPr txBox="1"/>
          <p:nvPr/>
        </p:nvSpPr>
        <p:spPr>
          <a:xfrm>
            <a:off x="6495778" y="4763064"/>
            <a:ext cx="18567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prstClr val="black"/>
                </a:solidFill>
                <a:cs typeface="Arial" panose="020B0604020202020204" pitchFamily="34" charset="0"/>
              </a:rPr>
              <a:t>De-risk renewable hydrogen projects &amp; leveraging private capital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C5FDF8-CF54-42DA-D35C-007B8329E629}"/>
              </a:ext>
            </a:extLst>
          </p:cNvPr>
          <p:cNvGrpSpPr/>
          <p:nvPr/>
        </p:nvGrpSpPr>
        <p:grpSpPr>
          <a:xfrm>
            <a:off x="6824257" y="3994700"/>
            <a:ext cx="1110021" cy="1031415"/>
            <a:chOff x="7045577" y="2656999"/>
            <a:chExt cx="1518927" cy="1478817"/>
          </a:xfrm>
        </p:grpSpPr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951BD8DD-A8DB-859B-7364-C37C1E856C22}"/>
                </a:ext>
              </a:extLst>
            </p:cNvPr>
            <p:cNvSpPr/>
            <p:nvPr/>
          </p:nvSpPr>
          <p:spPr>
            <a:xfrm>
              <a:off x="7088642" y="2656999"/>
              <a:ext cx="1460311" cy="1478817"/>
            </a:xfrm>
            <a:prstGeom prst="blockArc">
              <a:avLst/>
            </a:prstGeom>
            <a:solidFill>
              <a:srgbClr val="008598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108000" tIns="108000" rIns="108000" bIns="108000"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180005" marR="0" lvl="0" indent="-180005" defTabSz="914400" eaLnBrk="1" fontAlgn="auto" latinLnBrk="0" hangingPunct="1">
                <a:lnSpc>
                  <a:spcPts val="1961"/>
                </a:lnSpc>
                <a:spcBef>
                  <a:spcPts val="0"/>
                </a:spcBef>
                <a:spcAft>
                  <a:spcPts val="0"/>
                </a:spcAft>
                <a:buClr>
                  <a:srgbClr val="179C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C3F8D8C-C513-B4F5-0421-770AB7A52800}"/>
                </a:ext>
              </a:extLst>
            </p:cNvPr>
            <p:cNvSpPr/>
            <p:nvPr/>
          </p:nvSpPr>
          <p:spPr>
            <a:xfrm>
              <a:off x="7725581" y="3373063"/>
              <a:ext cx="183114" cy="183114"/>
            </a:xfrm>
            <a:prstGeom prst="ellipse">
              <a:avLst/>
            </a:prstGeom>
            <a:solidFill>
              <a:srgbClr val="F58220">
                <a:lumMod val="50000"/>
              </a:srgb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108000" tIns="108000" rIns="108000" bIns="108000"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180005" marR="0" lvl="0" indent="-180005" defTabSz="914400" eaLnBrk="1" fontAlgn="auto" latinLnBrk="0" hangingPunct="1">
                <a:lnSpc>
                  <a:spcPts val="1961"/>
                </a:lnSpc>
                <a:spcBef>
                  <a:spcPts val="0"/>
                </a:spcBef>
                <a:spcAft>
                  <a:spcPts val="0"/>
                </a:spcAft>
                <a:buClr>
                  <a:srgbClr val="179C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B500994-54AF-F5CE-EBD9-CAAD607E5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0152" y="2927749"/>
              <a:ext cx="535305" cy="588450"/>
            </a:xfrm>
            <a:prstGeom prst="straightConnector1">
              <a:avLst/>
            </a:prstGeom>
            <a:noFill/>
            <a:ln w="76200" cap="flat" cmpd="sng" algn="ctr">
              <a:solidFill>
                <a:srgbClr val="F58220">
                  <a:lumMod val="50000"/>
                </a:srgbClr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484D186-2245-A94F-6FC8-AE1FD51EC03E}"/>
                </a:ext>
              </a:extLst>
            </p:cNvPr>
            <p:cNvSpPr/>
            <p:nvPr/>
          </p:nvSpPr>
          <p:spPr>
            <a:xfrm>
              <a:off x="7045577" y="3153062"/>
              <a:ext cx="413029" cy="413029"/>
            </a:xfrm>
            <a:prstGeom prst="ellipse">
              <a:avLst/>
            </a:prstGeom>
            <a:solidFill>
              <a:srgbClr val="FDB91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108000" tIns="108000" rIns="108000" bIns="108000"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180005" marR="0" lvl="0" indent="-180005" defTabSz="914400" eaLnBrk="1" fontAlgn="auto" latinLnBrk="0" hangingPunct="1">
                <a:lnSpc>
                  <a:spcPts val="1961"/>
                </a:lnSpc>
                <a:spcBef>
                  <a:spcPts val="0"/>
                </a:spcBef>
                <a:spcAft>
                  <a:spcPts val="0"/>
                </a:spcAft>
                <a:buClr>
                  <a:srgbClr val="179C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17888-4D69-EEC8-8D74-0A1105CD28BD}"/>
                </a:ext>
              </a:extLst>
            </p:cNvPr>
            <p:cNvSpPr/>
            <p:nvPr/>
          </p:nvSpPr>
          <p:spPr>
            <a:xfrm>
              <a:off x="8151475" y="3153062"/>
              <a:ext cx="413029" cy="413029"/>
            </a:xfrm>
            <a:prstGeom prst="ellipse">
              <a:avLst/>
            </a:prstGeom>
            <a:solidFill>
              <a:srgbClr val="FDB91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108000" tIns="108000" rIns="108000" bIns="108000"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180005" marR="0" lvl="0" indent="-180005" defTabSz="914400" eaLnBrk="1" fontAlgn="auto" latinLnBrk="0" hangingPunct="1">
                <a:lnSpc>
                  <a:spcPts val="1961"/>
                </a:lnSpc>
                <a:spcBef>
                  <a:spcPts val="0"/>
                </a:spcBef>
                <a:spcAft>
                  <a:spcPts val="0"/>
                </a:spcAft>
                <a:buClr>
                  <a:srgbClr val="179C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BD97ACD-4CDD-D142-4E27-1A81648ACE9B}"/>
                </a:ext>
              </a:extLst>
            </p:cNvPr>
            <p:cNvGrpSpPr/>
            <p:nvPr/>
          </p:nvGrpSpPr>
          <p:grpSpPr>
            <a:xfrm>
              <a:off x="8145872" y="3272244"/>
              <a:ext cx="415237" cy="174685"/>
              <a:chOff x="8145872" y="3302541"/>
              <a:chExt cx="415237" cy="174685"/>
            </a:xfrm>
          </p:grpSpPr>
          <p:pic>
            <p:nvPicPr>
              <p:cNvPr id="70" name="Graphic 61" descr="Euro with solid fill">
                <a:extLst>
                  <a:ext uri="{FF2B5EF4-FFF2-40B4-BE49-F238E27FC236}">
                    <a16:creationId xmlns:a16="http://schemas.microsoft.com/office/drawing/2014/main" id="{AF0F1E7B-A0B8-845C-39F1-5B406E4B1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45872" y="3302541"/>
                <a:ext cx="174685" cy="174685"/>
              </a:xfrm>
              <a:prstGeom prst="rect">
                <a:avLst/>
              </a:prstGeom>
            </p:spPr>
          </p:pic>
          <p:pic>
            <p:nvPicPr>
              <p:cNvPr id="71" name="Graphic 62" descr="Euro with solid fill">
                <a:extLst>
                  <a:ext uri="{FF2B5EF4-FFF2-40B4-BE49-F238E27FC236}">
                    <a16:creationId xmlns:a16="http://schemas.microsoft.com/office/drawing/2014/main" id="{AAD097AF-21DF-DCB1-F1BC-CA1545310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266148" y="3302541"/>
                <a:ext cx="174685" cy="174685"/>
              </a:xfrm>
              <a:prstGeom prst="rect">
                <a:avLst/>
              </a:prstGeom>
            </p:spPr>
          </p:pic>
          <p:pic>
            <p:nvPicPr>
              <p:cNvPr id="72" name="Graphic 63" descr="Euro with solid fill">
                <a:extLst>
                  <a:ext uri="{FF2B5EF4-FFF2-40B4-BE49-F238E27FC236}">
                    <a16:creationId xmlns:a16="http://schemas.microsoft.com/office/drawing/2014/main" id="{8FECCD24-CB3C-85CB-C095-86AE5F204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386424" y="3302541"/>
                <a:ext cx="174685" cy="174685"/>
              </a:xfrm>
              <a:prstGeom prst="rect">
                <a:avLst/>
              </a:prstGeom>
            </p:spPr>
          </p:pic>
        </p:grpSp>
        <p:pic>
          <p:nvPicPr>
            <p:cNvPr id="69" name="Graphic 60" descr="Euro with solid fill">
              <a:extLst>
                <a:ext uri="{FF2B5EF4-FFF2-40B4-BE49-F238E27FC236}">
                  <a16:creationId xmlns:a16="http://schemas.microsoft.com/office/drawing/2014/main" id="{0994404E-98A9-3A8B-4691-CB4A917B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53500" y="3272244"/>
              <a:ext cx="174685" cy="174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74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8E665310-574C-671A-A729-BB1BB42C4A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6538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65310-574C-671A-A729-BB1BB42C4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75BC5B-4BFF-D432-E68E-6C4BAB36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Options </a:t>
            </a:r>
            <a:r>
              <a:rPr lang="en-US" dirty="0"/>
              <a:t>to implement hydrogen auctions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2CC7B-D613-EF8B-F435-753555D42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578026"/>
            <a:ext cx="5131383" cy="264059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b="1" dirty="0"/>
              <a:t>Dedicated hydrogen </a:t>
            </a:r>
            <a:br>
              <a:rPr lang="en-GB" sz="2000" b="1" dirty="0"/>
            </a:br>
            <a:r>
              <a:rPr lang="en-GB" sz="2000" b="1" dirty="0"/>
              <a:t>auctions</a:t>
            </a:r>
          </a:p>
          <a:p>
            <a:pPr>
              <a:spcBef>
                <a:spcPts val="1200"/>
              </a:spcBef>
            </a:pPr>
            <a:r>
              <a:rPr lang="en-GB" sz="1700" b="1" dirty="0">
                <a:solidFill>
                  <a:schemeClr val="accent1"/>
                </a:solidFill>
              </a:rPr>
              <a:t>Supply-side auction </a:t>
            </a:r>
            <a:br>
              <a:rPr lang="en-GB" sz="1700" dirty="0"/>
            </a:br>
            <a:r>
              <a:rPr lang="en-GB" sz="1700" dirty="0"/>
              <a:t>(operating or investment aid)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1700" b="1" dirty="0"/>
              <a:t>Goal: </a:t>
            </a:r>
            <a:r>
              <a:rPr lang="en-GB" sz="1700" dirty="0">
                <a:sym typeface="Wingdings" panose="05000000000000000000" pitchFamily="2" charset="2"/>
              </a:rPr>
              <a:t>Close gap between production cost of green </a:t>
            </a:r>
            <a:r>
              <a:rPr lang="en-US" sz="1700" dirty="0"/>
              <a:t>H</a:t>
            </a:r>
            <a:r>
              <a:rPr lang="en-US" sz="1700" baseline="-25000" dirty="0"/>
              <a:t>2</a:t>
            </a:r>
            <a:r>
              <a:rPr lang="en-GB" sz="1700" dirty="0">
                <a:sym typeface="Wingdings" panose="05000000000000000000" pitchFamily="2" charset="2"/>
              </a:rPr>
              <a:t> &amp; willingness to pay of offtakers.</a:t>
            </a:r>
            <a:endParaRPr lang="de-DE" sz="1700" dirty="0">
              <a:sym typeface="Wingdings" panose="05000000000000000000" pitchFamily="2" charset="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700" b="1" dirty="0">
                <a:solidFill>
                  <a:schemeClr val="accent1"/>
                </a:solidFill>
              </a:rPr>
              <a:t>Demand-side auction </a:t>
            </a:r>
            <a:br>
              <a:rPr lang="en-GB" sz="1700" b="1" dirty="0">
                <a:solidFill>
                  <a:schemeClr val="accent1"/>
                </a:solidFill>
              </a:rPr>
            </a:br>
            <a:r>
              <a:rPr lang="en-GB" sz="1700" dirty="0"/>
              <a:t>(operating or investment aid)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1700" b="1" dirty="0">
                <a:sym typeface="Wingdings" panose="05000000000000000000" pitchFamily="2" charset="2"/>
              </a:rPr>
              <a:t>Goal: </a:t>
            </a:r>
            <a:r>
              <a:rPr lang="en-GB" sz="1700" dirty="0">
                <a:sym typeface="Wingdings" panose="05000000000000000000" pitchFamily="2" charset="2"/>
              </a:rPr>
              <a:t>Close the </a:t>
            </a:r>
            <a:r>
              <a:rPr lang="en-US" sz="1700" dirty="0">
                <a:sym typeface="Wingdings" panose="05000000000000000000" pitchFamily="2" charset="2"/>
              </a:rPr>
              <a:t>cost gap between the use of green </a:t>
            </a:r>
            <a:r>
              <a:rPr lang="en-US" sz="1700" dirty="0"/>
              <a:t>H</a:t>
            </a:r>
            <a:r>
              <a:rPr lang="en-US" sz="1700" baseline="-25000" dirty="0"/>
              <a:t>2 </a:t>
            </a:r>
            <a:r>
              <a:rPr lang="en-US" sz="1700" dirty="0">
                <a:sym typeface="Wingdings" panose="05000000000000000000" pitchFamily="2" charset="2"/>
              </a:rPr>
              <a:t>compared to fossil-based alternatives. </a:t>
            </a:r>
            <a:endParaRPr lang="en-GB" sz="170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700" b="1" dirty="0">
                <a:solidFill>
                  <a:schemeClr val="accent1"/>
                </a:solidFill>
              </a:rPr>
              <a:t>Double-sided auctions</a:t>
            </a:r>
            <a:br>
              <a:rPr lang="en-US" sz="1700" b="1" dirty="0">
                <a:solidFill>
                  <a:schemeClr val="accent1"/>
                </a:solidFill>
              </a:rPr>
            </a:br>
            <a:r>
              <a:rPr lang="en-US" sz="1700" dirty="0">
                <a:solidFill>
                  <a:schemeClr val="tx2"/>
                </a:solidFill>
              </a:rPr>
              <a:t>(supply &amp; demand contracts)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700" b="1" dirty="0">
                <a:sym typeface="Wingdings" panose="05000000000000000000" pitchFamily="2" charset="2"/>
              </a:rPr>
              <a:t>Goal: </a:t>
            </a:r>
            <a:r>
              <a:rPr lang="en-US" sz="1700" dirty="0">
                <a:solidFill>
                  <a:schemeClr val="tx2"/>
                </a:solidFill>
                <a:sym typeface="Wingdings" panose="05000000000000000000" pitchFamily="2" charset="2"/>
              </a:rPr>
              <a:t>Buy</a:t>
            </a:r>
            <a:r>
              <a:rPr lang="en-US" sz="17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700" dirty="0">
                <a:solidFill>
                  <a:schemeClr val="tx2"/>
                </a:solidFill>
                <a:sym typeface="Wingdings" panose="05000000000000000000" pitchFamily="2" charset="2"/>
              </a:rPr>
              <a:t>green </a:t>
            </a:r>
            <a:r>
              <a:rPr lang="en-US" sz="1700" dirty="0"/>
              <a:t>H</a:t>
            </a:r>
            <a:r>
              <a:rPr lang="en-US" sz="1700" baseline="-25000" dirty="0"/>
              <a:t>2</a:t>
            </a:r>
            <a:r>
              <a:rPr lang="en-US" sz="1700" dirty="0">
                <a:solidFill>
                  <a:schemeClr val="tx2"/>
                </a:solidFill>
              </a:rPr>
              <a:t> (derivatives) from (international) producers, sell it to offtakers </a:t>
            </a:r>
            <a:r>
              <a:rPr lang="en-US" sz="1700" dirty="0"/>
              <a:t>and cover the price gap.</a:t>
            </a:r>
            <a:endParaRPr lang="de-DE" sz="1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BDC6B-CFE0-5F33-619A-0966D36508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0245" y="1578026"/>
            <a:ext cx="5053168" cy="26405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b="1" dirty="0"/>
              <a:t>Emission reduction </a:t>
            </a:r>
            <a:br>
              <a:rPr lang="en-GB" sz="2000" b="1" dirty="0"/>
            </a:br>
            <a:r>
              <a:rPr lang="en-GB" sz="2000" b="1" dirty="0"/>
              <a:t>auctions</a:t>
            </a:r>
          </a:p>
          <a:p>
            <a:r>
              <a:rPr lang="en-US" sz="1700" b="1" dirty="0">
                <a:solidFill>
                  <a:schemeClr val="accent1"/>
                </a:solidFill>
              </a:rPr>
              <a:t>Demand-side auction </a:t>
            </a:r>
            <a:r>
              <a:rPr lang="en-US" sz="1700" dirty="0"/>
              <a:t>using </a:t>
            </a:r>
            <a:r>
              <a:rPr lang="de-DE" sz="1700" dirty="0" err="1"/>
              <a:t>CCfDs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en-GB" sz="1700" dirty="0"/>
              <a:t>cover the difference between mitigation cost of low-CO</a:t>
            </a:r>
            <a:r>
              <a:rPr lang="en-GB" sz="1700" baseline="-25000" dirty="0"/>
              <a:t>2</a:t>
            </a:r>
            <a:r>
              <a:rPr lang="en-GB" sz="1700" dirty="0"/>
              <a:t> technology &amp; CO</a:t>
            </a:r>
            <a:r>
              <a:rPr lang="en-GB" sz="1700" baseline="-25000" dirty="0"/>
              <a:t>2</a:t>
            </a:r>
            <a:r>
              <a:rPr lang="en-GB" sz="1700" dirty="0"/>
              <a:t> price</a:t>
            </a:r>
          </a:p>
          <a:p>
            <a:r>
              <a:rPr lang="en-US" sz="1700" b="1" dirty="0"/>
              <a:t>Goal: </a:t>
            </a:r>
            <a:r>
              <a:rPr lang="en-US" sz="1700" dirty="0"/>
              <a:t>Support green / low-carbon H</a:t>
            </a:r>
            <a:r>
              <a:rPr lang="en-US" sz="1700" baseline="-25000" dirty="0"/>
              <a:t>2</a:t>
            </a:r>
            <a:r>
              <a:rPr lang="en-US" sz="1700" dirty="0"/>
              <a:t> uptake in industry sectors that require hydrogen to decarbonize (e.g., DRI steel).</a:t>
            </a:r>
          </a:p>
          <a:p>
            <a:endParaRPr lang="en-US" sz="2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42715-6E59-AD03-95DF-5C90F8F214F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828231" y="6351638"/>
            <a:ext cx="1766109" cy="244475"/>
          </a:xfrm>
        </p:spPr>
        <p:txBody>
          <a:bodyPr/>
          <a:lstStyle/>
          <a:p>
            <a:fld id="{03BB324E-0652-4956-802B-22F90E9AE02A}" type="datetime1">
              <a:rPr lang="de-DE" noProof="0" smtClean="0"/>
              <a:t>12.12.2023</a:t>
            </a:fld>
            <a:endParaRPr lang="de-DE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DD9E0-7407-BEDB-D099-3AF4448D342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59896" y="6351638"/>
            <a:ext cx="374904" cy="244475"/>
          </a:xfrm>
        </p:spPr>
        <p:txBody>
          <a:bodyPr/>
          <a:lstStyle/>
          <a:p>
            <a:fld id="{3D81EE41-304C-41C3-8185-350F2275D75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528FF-DFD5-EA3C-C76B-8BCC053A2B5F}"/>
              </a:ext>
            </a:extLst>
          </p:cNvPr>
          <p:cNvSpPr txBox="1"/>
          <p:nvPr/>
        </p:nvSpPr>
        <p:spPr>
          <a:xfrm>
            <a:off x="358587" y="1220155"/>
            <a:ext cx="691763" cy="285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en-GB" sz="3200" b="1" dirty="0">
                <a:solidFill>
                  <a:schemeClr val="accent2"/>
                </a:solidFill>
              </a:rPr>
              <a:t>H</a:t>
            </a:r>
            <a:r>
              <a:rPr lang="en-GB" sz="3200" b="1" baseline="-25000" dirty="0">
                <a:solidFill>
                  <a:schemeClr val="accent2"/>
                </a:solidFill>
              </a:rPr>
              <a:t>2</a:t>
            </a:r>
            <a:endParaRPr lang="en-DE" sz="3200" b="1" baseline="-250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2568F-FECE-675E-EB96-50385385EBD4}"/>
              </a:ext>
            </a:extLst>
          </p:cNvPr>
          <p:cNvSpPr txBox="1"/>
          <p:nvPr/>
        </p:nvSpPr>
        <p:spPr>
          <a:xfrm>
            <a:off x="6780245" y="1226246"/>
            <a:ext cx="691763" cy="273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en-GB" sz="2800" b="1" dirty="0">
                <a:solidFill>
                  <a:schemeClr val="accent2"/>
                </a:solidFill>
              </a:rPr>
              <a:t>CO</a:t>
            </a:r>
            <a:r>
              <a:rPr lang="en-GB" sz="2800" b="1" baseline="-25000" dirty="0">
                <a:solidFill>
                  <a:schemeClr val="accent2"/>
                </a:solidFill>
              </a:rPr>
              <a:t>2</a:t>
            </a:r>
            <a:endParaRPr lang="en-DE" sz="2800" b="1" baseline="-25000" dirty="0">
              <a:solidFill>
                <a:schemeClr val="accent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A40742-38E4-A058-A738-B3D8EB1C6268}"/>
              </a:ext>
            </a:extLst>
          </p:cNvPr>
          <p:cNvCxnSpPr>
            <a:cxnSpLocks/>
          </p:cNvCxnSpPr>
          <p:nvPr/>
        </p:nvCxnSpPr>
        <p:spPr>
          <a:xfrm>
            <a:off x="457200" y="3516386"/>
            <a:ext cx="4743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B69F7-B0CC-244B-BA92-B56977854C31}"/>
              </a:ext>
            </a:extLst>
          </p:cNvPr>
          <p:cNvCxnSpPr>
            <a:cxnSpLocks/>
          </p:cNvCxnSpPr>
          <p:nvPr/>
        </p:nvCxnSpPr>
        <p:spPr>
          <a:xfrm>
            <a:off x="479424" y="4732576"/>
            <a:ext cx="4671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3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FA4FE9B-D69E-3378-9884-C9690EDAF1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685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A4FE9B-D69E-3378-9884-C9690EDAF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7F5E407-3622-F104-000B-C746A35E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Focus: Supply-</a:t>
            </a:r>
            <a:r>
              <a:rPr lang="de-DE" dirty="0" err="1"/>
              <a:t>side</a:t>
            </a:r>
            <a:r>
              <a:rPr lang="de-DE" dirty="0"/>
              <a:t> H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auctions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4EEF5-E29D-25BF-FB7D-EFC561FADA5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7D6760F-ABA2-4988-A367-9D3A3D993616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8DD1B-35D0-140E-08C0-02841B57DE9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ECCA0-C9BF-9AD9-BD95-35CC3546E9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7278F4-7C3D-445C-28A5-2BC05D7C94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err="1"/>
              <a:t>Allocating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aid</a:t>
            </a:r>
            <a:r>
              <a:rPr lang="de-DE" dirty="0"/>
              <a:t> (e.g.,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premiums</a:t>
            </a:r>
            <a:r>
              <a:rPr lang="de-DE" dirty="0"/>
              <a:t> in €/kg </a:t>
            </a:r>
            <a:r>
              <a:rPr lang="de-DE" dirty="0" err="1"/>
              <a:t>produced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aid</a:t>
            </a:r>
            <a:r>
              <a:rPr lang="de-DE" dirty="0"/>
              <a:t> (€/kW </a:t>
            </a:r>
            <a:r>
              <a:rPr lang="de-DE" dirty="0" err="1"/>
              <a:t>installed</a:t>
            </a:r>
            <a:r>
              <a:rPr lang="de-DE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45E6C-085C-19F9-BDF2-08F4D336EAAF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Supply-side auctions address </a:t>
            </a:r>
            <a:r>
              <a:rPr lang="en-US" sz="16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green H</a:t>
            </a:r>
            <a:r>
              <a:rPr lang="en-US" sz="1600" baseline="-250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producers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receiving (upon award) support for each unit of H</a:t>
            </a:r>
            <a:r>
              <a:rPr lang="en-US" sz="16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(€ per kg) produced or capacity installed (€ per kW) 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Producers are responsible for </a:t>
            </a:r>
            <a:r>
              <a:rPr lang="en-US" sz="16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negotiating offtake contracts 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&amp; procuring electricity for hydrogen production.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Bidders requiring the </a:t>
            </a:r>
            <a:r>
              <a:rPr lang="en-US" sz="16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lowest support 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fulfil a bilateral purchase contract of green H2 with an offtaker are awarded.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16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support schemes 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are feasible: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ixed premium 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(€ per kg) on top of H</a:t>
            </a:r>
            <a:r>
              <a:rPr lang="en-US" sz="16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offtake prices.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Premium covering price risks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either regarding the offtake price (</a:t>
            </a:r>
            <a:r>
              <a:rPr lang="en-US" sz="1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(or reference market price is required), or electricity price (indexation of support)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Investment aid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(€ per kW) </a:t>
            </a:r>
            <a:endParaRPr lang="en-US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/>
          </a:p>
          <a:p>
            <a:endParaRPr lang="de-DE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34DED06-BD2A-84DC-042F-3B3734BEE2A2}"/>
              </a:ext>
            </a:extLst>
          </p:cNvPr>
          <p:cNvPicPr>
            <a:picLocks noGrp="1" noChangeAspect="1"/>
          </p:cNvPicPr>
          <p:nvPr>
            <p:ph sz="quarter" idx="54"/>
          </p:nvPr>
        </p:nvPicPr>
        <p:blipFill>
          <a:blip r:embed="rId5"/>
          <a:stretch>
            <a:fillRect/>
          </a:stretch>
        </p:blipFill>
        <p:spPr>
          <a:xfrm>
            <a:off x="6275388" y="1763747"/>
            <a:ext cx="5459412" cy="36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8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147BBE7-BB8E-8DE7-2805-30A983D42E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0115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147BBE7-BB8E-8DE7-2805-30A983D42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135BD-0105-3F16-F5DF-B03A92AA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0C78-B905-45CF-B9F3-AB24851093A2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49724-3740-2891-AED4-18549F5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7390C-D2F5-EBD9-B537-4C7903DC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8147-E943-E84C-9B39-E6949D6F84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21A92B-8CFF-1AB0-3EF2-B4169A83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>
                <a:latin typeface="Calibri" panose="020F0502020204030204" pitchFamily="34" charset="0"/>
              </a:rPr>
              <a:t>Lessons from the field</a:t>
            </a:r>
            <a:endParaRPr lang="en-D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4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CF025D6-73A2-60C0-2FB0-92CA33188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1626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F025D6-73A2-60C0-2FB0-92CA33188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F74F4E8-644C-8A0C-87B3-26E71801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Spotlight: </a:t>
            </a:r>
            <a:r>
              <a:rPr lang="en-GB" dirty="0" err="1"/>
              <a:t>PtX</a:t>
            </a:r>
            <a:r>
              <a:rPr lang="en-GB" dirty="0"/>
              <a:t> auctions in Denmark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FF6D6-2B2B-E33C-DF09-CBEC2A1605A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7D6760F-ABA2-4988-A367-9D3A3D993616}" type="datetime4">
              <a:rPr lang="en-US" smtClean="0"/>
              <a:t>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B2B15-62ED-9BAE-1C44-9A0F5DDF132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0EB0B-A242-5787-F478-0EE637051B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4B621-C4BC-8A74-597D-D47676DD104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GB" dirty="0"/>
              <a:t>Recent auction results (</a:t>
            </a:r>
            <a:r>
              <a:rPr lang="en-GB" sz="2000" dirty="0"/>
              <a:t>November 2023)</a:t>
            </a:r>
            <a:r>
              <a:rPr lang="en-GB" dirty="0"/>
              <a:t> in Denmark (fixed premium in DKK/GJ) have demonstrated surprisingly low winning bid prices</a:t>
            </a:r>
            <a:endParaRPr lang="en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36600D-F999-5795-5D6A-9EB115435808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516143" y="2197480"/>
            <a:ext cx="5236072" cy="39402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highest successful bid in the Danish tender was around €1.05/kg, </a:t>
            </a:r>
            <a:r>
              <a:rPr lang="en-US" sz="1600" dirty="0">
                <a:solidFill>
                  <a:schemeClr val="accent1"/>
                </a:solidFill>
              </a:rPr>
              <a:t>the lowest bid was just €0.14/kg </a:t>
            </a:r>
            <a:r>
              <a:rPr lang="en-US" sz="1600" dirty="0"/>
              <a:t>(later withdrawn</a:t>
            </a:r>
            <a:r>
              <a:rPr lang="en-US" dirty="0"/>
              <a:t>, as bidder could not submit bank guarantee)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6 projects were selected (oversubscribed 3 times), </a:t>
            </a:r>
            <a:r>
              <a:rPr lang="en-US" sz="1600" dirty="0">
                <a:solidFill>
                  <a:schemeClr val="accent1"/>
                </a:solidFill>
              </a:rPr>
              <a:t>80% of the volume won by one bidder </a:t>
            </a:r>
            <a:r>
              <a:rPr lang="en-US" sz="1600" dirty="0"/>
              <a:t>(European Energy).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Mix of </a:t>
            </a:r>
            <a:r>
              <a:rPr lang="en-US" sz="1600" dirty="0">
                <a:solidFill>
                  <a:schemeClr val="accent1"/>
                </a:solidFill>
              </a:rPr>
              <a:t>large-scale (100 – 150 MW)</a:t>
            </a:r>
            <a:r>
              <a:rPr lang="en-US" sz="1600" dirty="0"/>
              <a:t> and </a:t>
            </a:r>
            <a:r>
              <a:rPr lang="en-US" sz="1600" dirty="0">
                <a:solidFill>
                  <a:schemeClr val="accent1"/>
                </a:solidFill>
              </a:rPr>
              <a:t>some smaller-scale (around 10 MW) </a:t>
            </a:r>
            <a:r>
              <a:rPr lang="en-US" sz="1600" dirty="0"/>
              <a:t>projects won.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Budget of </a:t>
            </a:r>
            <a:r>
              <a:rPr lang="en-US" sz="1600" dirty="0">
                <a:solidFill>
                  <a:schemeClr val="accent1"/>
                </a:solidFill>
              </a:rPr>
              <a:t>DKK 1.25 bn </a:t>
            </a:r>
            <a:r>
              <a:rPr lang="en-US" sz="1600" dirty="0"/>
              <a:t>or around </a:t>
            </a:r>
            <a:r>
              <a:rPr lang="en-US" sz="1600" dirty="0">
                <a:solidFill>
                  <a:schemeClr val="accent1"/>
                </a:solidFill>
              </a:rPr>
              <a:t>€ 168 million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</a:t>
            </a:r>
            <a:r>
              <a:rPr lang="en-US" sz="1600" dirty="0"/>
              <a:t>eiling </a:t>
            </a:r>
            <a:r>
              <a:rPr lang="en-US" dirty="0"/>
              <a:t>price at </a:t>
            </a:r>
            <a:r>
              <a:rPr lang="en-US" dirty="0">
                <a:solidFill>
                  <a:schemeClr val="accent1"/>
                </a:solidFill>
              </a:rPr>
              <a:t>€ </a:t>
            </a:r>
            <a:r>
              <a:rPr lang="en-GB" dirty="0">
                <a:solidFill>
                  <a:schemeClr val="accent1"/>
                </a:solidFill>
              </a:rPr>
              <a:t>2 per kg </a:t>
            </a:r>
            <a:r>
              <a:rPr lang="en-GB" sz="1600" dirty="0"/>
              <a:t>(effectively at 1.20 € per kg)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Projects need to be </a:t>
            </a:r>
            <a:r>
              <a:rPr lang="en-US" sz="1600" dirty="0">
                <a:solidFill>
                  <a:schemeClr val="accent1"/>
                </a:solidFill>
              </a:rPr>
              <a:t>realized within 4 years.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8BE5E-5655-6D3D-5323-96DF20C62CAA}"/>
              </a:ext>
            </a:extLst>
          </p:cNvPr>
          <p:cNvSpPr txBox="1"/>
          <p:nvPr/>
        </p:nvSpPr>
        <p:spPr>
          <a:xfrm>
            <a:off x="943333" y="1740280"/>
            <a:ext cx="5614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Auctions results and key design elements</a:t>
            </a:r>
            <a:endParaRPr lang="en-GB" sz="1600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432732C-9758-337D-B42A-94CCEC6A0B3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098524" y="2197480"/>
            <a:ext cx="5459413" cy="36826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Revenue side</a:t>
            </a:r>
            <a:r>
              <a:rPr lang="en-US" dirty="0"/>
              <a:t>: Half of the awarded projects target the production of hydrogen-based fuels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high willingness to pay in the transport sector </a:t>
            </a:r>
            <a:r>
              <a:rPr lang="en-US" dirty="0">
                <a:sym typeface="Wingdings" panose="05000000000000000000" pitchFamily="2" charset="2"/>
              </a:rPr>
              <a:t>due to RFNBO quota (REDIII).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Cost side</a:t>
            </a:r>
            <a:r>
              <a:rPr lang="en-US" dirty="0">
                <a:sym typeface="Wingdings" panose="05000000000000000000" pitchFamily="2" charset="2"/>
              </a:rPr>
              <a:t>: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Exceptional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offshore and onshore wind resources </a:t>
            </a:r>
            <a:r>
              <a:rPr lang="en-GB" dirty="0">
                <a:effectLst/>
                <a:ea typeface="Calibri" panose="020F0502020204030204" pitchFamily="34" charset="0"/>
              </a:rPr>
              <a:t>in DK making hydrogen production 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Calibri" panose="020F0502020204030204" pitchFamily="34" charset="0"/>
              </a:rPr>
              <a:t>Low sub-ceiling price </a:t>
            </a:r>
            <a:r>
              <a:rPr lang="en-GB" dirty="0">
                <a:effectLst/>
                <a:ea typeface="Calibri" panose="020F0502020204030204" pitchFamily="34" charset="0"/>
              </a:rPr>
              <a:t>at around 1.18 EUR/kg (70 DKK/GJ) creates </a:t>
            </a:r>
            <a:r>
              <a:rPr lang="en-GB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incentivizes to remain below threshold</a:t>
            </a:r>
            <a:r>
              <a:rPr lang="en-GB" dirty="0">
                <a:effectLst/>
                <a:ea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Calibri" panose="020F0502020204030204" pitchFamily="34" charset="0"/>
              </a:rPr>
              <a:t>Optimistic bidding </a:t>
            </a:r>
            <a:r>
              <a:rPr lang="en-GB" dirty="0">
                <a:effectLst/>
                <a:ea typeface="Calibri" panose="020F0502020204030204" pitchFamily="34" charset="0"/>
              </a:rPr>
              <a:t>by players with relatively large projects (above 100 MW) seeking to </a:t>
            </a:r>
            <a:r>
              <a:rPr lang="en-GB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secure market access </a:t>
            </a:r>
            <a:r>
              <a:rPr lang="en-GB" dirty="0">
                <a:effectLst/>
                <a:ea typeface="Calibri" panose="020F0502020204030204" pitchFamily="34" charset="0"/>
              </a:rPr>
              <a:t>in the emerging hydrogen market.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Calibri" panose="020F0502020204030204" pitchFamily="34" charset="0"/>
              </a:rPr>
              <a:t>Previous support, </a:t>
            </a:r>
            <a:r>
              <a:rPr lang="en-GB" dirty="0">
                <a:effectLst/>
                <a:ea typeface="Calibri" panose="020F0502020204030204" pitchFamily="34" charset="0"/>
              </a:rPr>
              <a:t>e.g.,</a:t>
            </a:r>
            <a:r>
              <a:rPr lang="en-GB" b="1" dirty="0">
                <a:effectLst/>
                <a:ea typeface="Calibri" panose="020F0502020204030204" pitchFamily="34" charset="0"/>
              </a:rPr>
              <a:t> </a:t>
            </a:r>
            <a:r>
              <a:rPr lang="en-GB" dirty="0">
                <a:effectLst/>
                <a:ea typeface="Calibri" panose="020F0502020204030204" pitchFamily="34" charset="0"/>
              </a:rPr>
              <a:t>for the operation or conversion of assets to RFNBOs?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Calibri" panose="020F0502020204030204" pitchFamily="34" charset="0"/>
              </a:rPr>
              <a:t>Economies of scale </a:t>
            </a:r>
            <a:r>
              <a:rPr lang="en-GB" dirty="0">
                <a:effectLst/>
                <a:ea typeface="Calibri" panose="020F0502020204030204" pitchFamily="34" charset="0"/>
              </a:rPr>
              <a:t>in case of expansion of existing facilities?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062B968-16B5-DED3-77A6-3D53C92C8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9858" y="257564"/>
            <a:ext cx="688740" cy="521208"/>
          </a:xfrm>
          <a:prstGeom prst="rect">
            <a:avLst/>
          </a:prstGeom>
        </p:spPr>
      </p:pic>
      <p:pic>
        <p:nvPicPr>
          <p:cNvPr id="30" name="Graphic 29" descr="Information with solid fill">
            <a:extLst>
              <a:ext uri="{FF2B5EF4-FFF2-40B4-BE49-F238E27FC236}">
                <a16:creationId xmlns:a16="http://schemas.microsoft.com/office/drawing/2014/main" id="{622D0EAD-B71A-E8D3-52F8-2B1F2C8B47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1680957"/>
            <a:ext cx="457200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32A1D1-FF38-A923-3444-6FB90AD07424}"/>
              </a:ext>
            </a:extLst>
          </p:cNvPr>
          <p:cNvSpPr txBox="1"/>
          <p:nvPr/>
        </p:nvSpPr>
        <p:spPr>
          <a:xfrm>
            <a:off x="6557553" y="1715956"/>
            <a:ext cx="5518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What could explain these results?</a:t>
            </a:r>
            <a:endParaRPr lang="en-GB" sz="1600" dirty="0"/>
          </a:p>
        </p:txBody>
      </p:sp>
      <p:pic>
        <p:nvPicPr>
          <p:cNvPr id="35" name="Graphic 34" descr="Help with solid fill">
            <a:extLst>
              <a:ext uri="{FF2B5EF4-FFF2-40B4-BE49-F238E27FC236}">
                <a16:creationId xmlns:a16="http://schemas.microsoft.com/office/drawing/2014/main" id="{9E36DE13-D77F-CF6D-BA81-B921F4D43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00352" y="1680957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696443DD-9112-8915-D24C-069BFC6001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5053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6443DD-9112-8915-D24C-069BFC600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ACFF85-87D1-FFB3-ED11-37E5B33D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Spotlight: EU Innovation Fund pilot auction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9254C-7E28-DCC3-91FB-F73839F382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693F64-6035-7A78-144D-2CD63EA6C4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GB"/>
              <a:t>EU-wide auctions allocating operating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A0F782-35DA-4B2F-23A8-0ACDB5069FD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457197" y="1437625"/>
            <a:ext cx="7457443" cy="421662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	     Background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</a:t>
            </a:r>
            <a:r>
              <a:rPr lang="en-US" b="1" dirty="0"/>
              <a:t>EU Innovation Fund</a:t>
            </a:r>
            <a:r>
              <a:rPr lang="en-US" dirty="0"/>
              <a:t>, </a:t>
            </a:r>
            <a:r>
              <a:rPr lang="en-US" sz="1400" dirty="0"/>
              <a:t>expanded support mechanisms to include </a:t>
            </a:r>
            <a:r>
              <a:rPr lang="en-US" sz="1400" dirty="0">
                <a:solidFill>
                  <a:schemeClr val="accent1"/>
                </a:solidFill>
              </a:rPr>
              <a:t>an auction support scheme for the production of renewable hydrogen. </a:t>
            </a:r>
            <a:r>
              <a:rPr lang="en-US" sz="1400" dirty="0"/>
              <a:t>This pilot auction is the </a:t>
            </a:r>
            <a:r>
              <a:rPr lang="en-US" sz="1400" dirty="0">
                <a:solidFill>
                  <a:schemeClr val="accent1"/>
                </a:solidFill>
              </a:rPr>
              <a:t>domestic leg of the European  Hydrogen Bank</a:t>
            </a:r>
            <a:r>
              <a:rPr lang="en-US" sz="1400" dirty="0"/>
              <a:t>.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</a:rPr>
              <a:t> </a:t>
            </a:r>
            <a:r>
              <a:rPr lang="en-US" dirty="0"/>
              <a:t> </a:t>
            </a:r>
            <a:endParaRPr lang="en-US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b="1" dirty="0"/>
              <a:t>Auction capacity</a:t>
            </a:r>
            <a:r>
              <a:rPr lang="en-US" sz="1600" dirty="0"/>
              <a:t>: </a:t>
            </a:r>
            <a:r>
              <a:rPr lang="en-US" sz="1400" dirty="0">
                <a:solidFill>
                  <a:schemeClr val="accent1"/>
                </a:solidFill>
              </a:rPr>
              <a:t>$800 million EUR budget; </a:t>
            </a:r>
            <a:r>
              <a:rPr lang="en-US" sz="1400" dirty="0"/>
              <a:t>pilot auction launched </a:t>
            </a:r>
            <a:r>
              <a:rPr lang="en-US" sz="1400" dirty="0">
                <a:solidFill>
                  <a:schemeClr val="accent1"/>
                </a:solidFill>
              </a:rPr>
              <a:t>November 2023 and will  close February 2024. </a:t>
            </a:r>
            <a:r>
              <a:rPr lang="en-US" sz="1400" dirty="0"/>
              <a:t>Yearly auction schedule, budget for next round TBC.</a:t>
            </a:r>
            <a:endParaRPr lang="en-US" sz="1400" dirty="0">
              <a:cs typeface="Arial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/>
            <a:r>
              <a:rPr lang="en-US" sz="1600" b="1" dirty="0"/>
              <a:t>Pilot Auction Terms and Conditions: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Fixed premium </a:t>
            </a:r>
            <a:r>
              <a:rPr lang="en-GB" sz="1400" dirty="0">
                <a:solidFill>
                  <a:schemeClr val="accent1"/>
                </a:solidFill>
              </a:rPr>
              <a:t>€/kg of renewable hydrogen produced over 10 years</a:t>
            </a: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Bids ranked on price only criterion, budget allocated to projects with </a:t>
            </a:r>
            <a:r>
              <a:rPr lang="en-US" sz="1400" dirty="0">
                <a:solidFill>
                  <a:schemeClr val="accent1"/>
                </a:solidFill>
              </a:rPr>
              <a:t>lowest support need</a:t>
            </a:r>
            <a:endParaRPr lang="en-US" sz="1400" dirty="0">
              <a:solidFill>
                <a:schemeClr val="accent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Proposed bid price cannot be higher than ceiling price of 4.50 kg/</a:t>
            </a:r>
            <a:r>
              <a:rPr lang="en-GB" sz="1400" dirty="0">
                <a:solidFill>
                  <a:schemeClr val="accent1"/>
                </a:solidFill>
              </a:rPr>
              <a:t>€ of hydrogen produced</a:t>
            </a: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Output-based support; payment after entry into operation, </a:t>
            </a:r>
            <a:r>
              <a:rPr lang="en-US" sz="1400" dirty="0">
                <a:solidFill>
                  <a:schemeClr val="accent1"/>
                </a:solidFill>
              </a:rPr>
              <a:t>max. realization time 5 years</a:t>
            </a:r>
            <a:endParaRPr lang="en-US" sz="1400" dirty="0">
              <a:solidFill>
                <a:schemeClr val="accent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min. technical requirement of </a:t>
            </a:r>
            <a:r>
              <a:rPr lang="en-US" sz="1400" dirty="0">
                <a:solidFill>
                  <a:schemeClr val="accent1"/>
                </a:solidFill>
              </a:rPr>
              <a:t>5MWe of newly installed </a:t>
            </a:r>
            <a:r>
              <a:rPr lang="en-US" sz="1400" dirty="0" err="1">
                <a:solidFill>
                  <a:schemeClr val="accent1"/>
                </a:solidFill>
              </a:rPr>
              <a:t>electrolyser</a:t>
            </a:r>
            <a:r>
              <a:rPr lang="en-US" sz="1400" dirty="0">
                <a:solidFill>
                  <a:schemeClr val="accent1"/>
                </a:solidFill>
              </a:rPr>
              <a:t> capacity</a:t>
            </a:r>
            <a:endParaRPr lang="en-US" sz="1400" dirty="0">
              <a:solidFill>
                <a:schemeClr val="accent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Max. grant amount for each bid</a:t>
            </a:r>
            <a:r>
              <a:rPr lang="en-US" sz="1400" dirty="0">
                <a:solidFill>
                  <a:schemeClr val="accent1"/>
                </a:solidFill>
              </a:rPr>
              <a:t> restricted to 1/3 of available budget </a:t>
            </a:r>
            <a:r>
              <a:rPr lang="en-US" sz="1400" dirty="0"/>
              <a:t>for each auction round</a:t>
            </a:r>
            <a:endParaRPr lang="en-US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DE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44BB05-87F4-EAB8-66BF-16625470E88F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8237276" y="1338176"/>
            <a:ext cx="3558598" cy="39528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/>
              <a:t>	      Our involvement</a:t>
            </a:r>
          </a:p>
          <a:p>
            <a:pPr marL="0" indent="0"/>
            <a:br>
              <a:rPr lang="en-US"/>
            </a:br>
            <a:r>
              <a:rPr lang="en-US"/>
              <a:t>Continuous support to </a:t>
            </a:r>
            <a:r>
              <a:rPr lang="en-US">
                <a:solidFill>
                  <a:schemeClr val="accent1"/>
                </a:solidFill>
              </a:rPr>
              <a:t>DG CLIMA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CINEA</a:t>
            </a:r>
            <a:r>
              <a:rPr lang="en-US"/>
              <a:t> to design auction terms and conditions, implement, and evaluate auction(s)</a:t>
            </a:r>
          </a:p>
          <a:p>
            <a:pPr marL="0" indent="0"/>
            <a:endParaRPr lang="en-US"/>
          </a:p>
          <a:p>
            <a:r>
              <a:rPr lang="en-US" b="1"/>
              <a:t>	        Further Information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Innovation Fund competitive bidding </a:t>
            </a:r>
            <a:r>
              <a:rPr lang="en-US" sz="1400">
                <a:hlinkClick r:id="rId6"/>
              </a:rPr>
              <a:t>webpage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hlinkClick r:id="rId7"/>
              </a:rPr>
              <a:t>Terms and Conditions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Innovation Fund 2023 auction day </a:t>
            </a:r>
            <a:r>
              <a:rPr lang="en-US" sz="1400">
                <a:hlinkClick r:id="rId8"/>
              </a:rPr>
              <a:t>presentation and recording</a:t>
            </a:r>
            <a:endParaRPr lang="en-US" sz="1400"/>
          </a:p>
          <a:p>
            <a:pPr marL="0" indent="0"/>
            <a:endParaRPr lang="en-US" b="1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endParaRPr lang="en-DE" b="1"/>
          </a:p>
        </p:txBody>
      </p:sp>
      <p:pic>
        <p:nvPicPr>
          <p:cNvPr id="22" name="Graphic 21" descr="Meeting with solid fill">
            <a:extLst>
              <a:ext uri="{FF2B5EF4-FFF2-40B4-BE49-F238E27FC236}">
                <a16:creationId xmlns:a16="http://schemas.microsoft.com/office/drawing/2014/main" id="{5AF125E8-E0D1-CE2E-1611-F30EBE69E7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31816" y="1209669"/>
            <a:ext cx="525920" cy="525920"/>
          </a:xfrm>
          <a:prstGeom prst="rect">
            <a:avLst/>
          </a:prstGeom>
        </p:spPr>
      </p:pic>
      <p:pic>
        <p:nvPicPr>
          <p:cNvPr id="28" name="Graphic 27" descr="Information with solid fill">
            <a:extLst>
              <a:ext uri="{FF2B5EF4-FFF2-40B4-BE49-F238E27FC236}">
                <a16:creationId xmlns:a16="http://schemas.microsoft.com/office/drawing/2014/main" id="{A104B02E-3191-3516-4430-C75B114D2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877" y="1334509"/>
            <a:ext cx="457200" cy="457200"/>
          </a:xfrm>
          <a:prstGeom prst="rect">
            <a:avLst/>
          </a:prstGeom>
        </p:spPr>
      </p:pic>
      <p:pic>
        <p:nvPicPr>
          <p:cNvPr id="1026" name="Picture 2" descr="Flag of Europe - Wikipedia">
            <a:extLst>
              <a:ext uri="{FF2B5EF4-FFF2-40B4-BE49-F238E27FC236}">
                <a16:creationId xmlns:a16="http://schemas.microsoft.com/office/drawing/2014/main" id="{2F92716F-A405-5F18-311C-02231A38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858" y="279294"/>
            <a:ext cx="764942" cy="5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E6190359-B165-EC4F-07A8-B59E2E8A5A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3875" y="3235039"/>
            <a:ext cx="621799" cy="6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5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s">
  <a:themeElements>
    <a:clrScheme name="Custom 1">
      <a:dk1>
        <a:srgbClr val="000000"/>
      </a:dk1>
      <a:lt1>
        <a:srgbClr val="FFFFFF"/>
      </a:lt1>
      <a:dk2>
        <a:srgbClr val="002A33"/>
      </a:dk2>
      <a:lt2>
        <a:srgbClr val="E0E0E0"/>
      </a:lt2>
      <a:accent1>
        <a:srgbClr val="006272"/>
      </a:accent1>
      <a:accent2>
        <a:srgbClr val="93D500"/>
      </a:accent2>
      <a:accent3>
        <a:srgbClr val="C3EC0C"/>
      </a:accent3>
      <a:accent4>
        <a:srgbClr val="60B8CC"/>
      </a:accent4>
      <a:accent5>
        <a:srgbClr val="019587"/>
      </a:accent5>
      <a:accent6>
        <a:srgbClr val="40840B"/>
      </a:accent6>
      <a:hlink>
        <a:srgbClr val="006272"/>
      </a:hlink>
      <a:folHlink>
        <a:srgbClr val="C3EC0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idehouse PPT Template 2023_widescreen.potx" id="{6DDD9321-BD02-417F-BD8F-A5CEC397D0E7}" vid="{CE4FADEA-0011-4372-B3DA-DC91223F1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B26FC4153C84CAF6254CE71B3667F" ma:contentTypeVersion="16" ma:contentTypeDescription="Create a new document." ma:contentTypeScope="" ma:versionID="e17bad0d8d2cbc72ed6a0be0c6ee818b">
  <xsd:schema xmlns:xsd="http://www.w3.org/2001/XMLSchema" xmlns:xs="http://www.w3.org/2001/XMLSchema" xmlns:p="http://schemas.microsoft.com/office/2006/metadata/properties" xmlns:ns1="http://schemas.microsoft.com/sharepoint/v3" xmlns:ns2="23c30cfb-82d3-47ad-9c28-1df8018dd552" xmlns:ns3="da172ccd-663a-4708-9851-ea629513e7fa" xmlns:ns4="0422ea50-fc01-4250-9b48-ee1e47b133eb" targetNamespace="http://schemas.microsoft.com/office/2006/metadata/properties" ma:root="true" ma:fieldsID="ed6da038fbd27d45a461beba45c7e55e" ns1:_="" ns2:_="" ns3:_="" ns4:_="">
    <xsd:import namespace="http://schemas.microsoft.com/sharepoint/v3"/>
    <xsd:import namespace="23c30cfb-82d3-47ad-9c28-1df8018dd552"/>
    <xsd:import namespace="da172ccd-663a-4708-9851-ea629513e7fa"/>
    <xsd:import namespace="0422ea50-fc01-4250-9b48-ee1e47b133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30cfb-82d3-47ad-9c28-1df8018dd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fe8d3c-0f3e-402f-8378-068a6b5344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72ccd-663a-4708-9851-ea629513e7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2ea50-fc01-4250-9b48-ee1e47b133e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3585019-d342-47c5-b9ae-15dbcf7f0842}" ma:internalName="TaxCatchAll" ma:showField="CatchAllData" ma:web="0422ea50-fc01-4250-9b48-ee1e47b133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422ea50-fc01-4250-9b48-ee1e47b133eb" xsi:nil="true"/>
    <lcf76f155ced4ddcb4097134ff3c332f xmlns="23c30cfb-82d3-47ad-9c28-1df8018dd552">
      <Terms xmlns="http://schemas.microsoft.com/office/infopath/2007/PartnerControls"/>
    </lcf76f155ced4ddcb4097134ff3c332f>
    <SharedWithUsers xmlns="da172ccd-663a-4708-9851-ea629513e7fa">
      <UserInfo>
        <DisplayName>Emma Krause</DisplayName>
        <AccountId>4170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9E3CEC-3B44-4069-853C-A7D20C2669A4}">
  <ds:schemaRefs>
    <ds:schemaRef ds:uri="0422ea50-fc01-4250-9b48-ee1e47b133eb"/>
    <ds:schemaRef ds:uri="23c30cfb-82d3-47ad-9c28-1df8018dd552"/>
    <ds:schemaRef ds:uri="da172ccd-663a-4708-9851-ea629513e7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5571DF-C8D2-4697-85F7-66C5316AEA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C1797-662F-41D4-8DA3-44854ECD79C9}">
  <ds:schemaRefs>
    <ds:schemaRef ds:uri="http://purl.org/dc/dcmitype/"/>
    <ds:schemaRef ds:uri="da172ccd-663a-4708-9851-ea629513e7fa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0422ea50-fc01-4250-9b48-ee1e47b133eb"/>
    <ds:schemaRef ds:uri="23c30cfb-82d3-47ad-9c28-1df8018dd55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Guidehouse PPT Template 2023_widescreen</Template>
  <TotalTime>0</TotalTime>
  <Words>1333</Words>
  <Application>Microsoft Office PowerPoint</Application>
  <PresentationFormat>Widescreen</PresentationFormat>
  <Paragraphs>167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Frutiger LT Com 45 Light</vt:lpstr>
      <vt:lpstr>Wingdings</vt:lpstr>
      <vt:lpstr>Covers</vt:lpstr>
      <vt:lpstr>think-cell Slide</vt:lpstr>
      <vt:lpstr>Strommarkttreffen:  Designing hydrogen auctions – Lessons from the field</vt:lpstr>
      <vt:lpstr>PowerPoint Presentation</vt:lpstr>
      <vt:lpstr>An introduction to hydrogen auctions</vt:lpstr>
      <vt:lpstr>Why do we need hydrogen auctions?</vt:lpstr>
      <vt:lpstr>Options to implement hydrogen auctions</vt:lpstr>
      <vt:lpstr>Focus: Supply-side H2 auctions</vt:lpstr>
      <vt:lpstr>Lessons from the field</vt:lpstr>
      <vt:lpstr>Spotlight: PtX auctions in Denmark</vt:lpstr>
      <vt:lpstr>Spotlight: EU Innovation Fund pilot auction</vt:lpstr>
      <vt:lpstr>Spotlight: Auctions-as-a-Service (AaaS)</vt:lpstr>
      <vt:lpstr>Takeaways &amp; discussion</vt:lpstr>
      <vt:lpstr>Overarching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Guidehouse PowerPoint Presentation Template</dc:title>
  <dc:creator>Shannon Willing</dc:creator>
  <cp:lastModifiedBy>Bastian Lotz</cp:lastModifiedBy>
  <cp:revision>1</cp:revision>
  <dcterms:created xsi:type="dcterms:W3CDTF">2023-05-03T18:54:25Z</dcterms:created>
  <dcterms:modified xsi:type="dcterms:W3CDTF">2023-12-12T16:06:31Z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0x010100B6CB26FC4153C84CAF6254CE71B3667F</vt:lpwstr>
  </property>
  <property fmtid="{D5CDD505-2E9C-101B-9397-08002B2CF9AE}" pid="3" name="MediaServiceImageTags">
    <vt:lpwstr/>
  </property>
  <property fmtid="{D5CDD505-2E9C-101B-9397-08002B2CF9AE}" pid="4" name="_dlc_DocIdItemGuid">
    <vt:lpwstr>6557d639-cad0-4587-8968-ec9f922b8240</vt:lpwstr>
  </property>
  <property fmtid="{D5CDD505-2E9C-101B-9397-08002B2CF9AE}" pid="5" name="ClassificationContentMarkingHeaderLocations">
    <vt:lpwstr>Covers:9</vt:lpwstr>
  </property>
  <property fmtid="{D5CDD505-2E9C-101B-9397-08002B2CF9AE}" pid="6" name="ClassificationContentMarkingHeaderText">
    <vt:lpwstr>TRADING PARTNER</vt:lpwstr>
  </property>
  <property fmtid="{D5CDD505-2E9C-101B-9397-08002B2CF9AE}" pid="7" name="MSIP_Label_303e25a3-56e7-4f07-9acc-ed14a1e5b460_Enabled">
    <vt:lpwstr>true</vt:lpwstr>
  </property>
  <property fmtid="{D5CDD505-2E9C-101B-9397-08002B2CF9AE}" pid="8" name="MSIP_Label_303e25a3-56e7-4f07-9acc-ed14a1e5b460_SetDate">
    <vt:lpwstr>2023-09-19T13:07:14Z</vt:lpwstr>
  </property>
  <property fmtid="{D5CDD505-2E9C-101B-9397-08002B2CF9AE}" pid="9" name="MSIP_Label_303e25a3-56e7-4f07-9acc-ed14a1e5b460_Method">
    <vt:lpwstr>Privileged</vt:lpwstr>
  </property>
  <property fmtid="{D5CDD505-2E9C-101B-9397-08002B2CF9AE}" pid="10" name="MSIP_Label_303e25a3-56e7-4f07-9acc-ed14a1e5b460_Name">
    <vt:lpwstr>Public External</vt:lpwstr>
  </property>
  <property fmtid="{D5CDD505-2E9C-101B-9397-08002B2CF9AE}" pid="11" name="MSIP_Label_303e25a3-56e7-4f07-9acc-ed14a1e5b460_SiteId">
    <vt:lpwstr>4ee48f43-e15d-4f4a-ad55-d0990aac660e</vt:lpwstr>
  </property>
  <property fmtid="{D5CDD505-2E9C-101B-9397-08002B2CF9AE}" pid="12" name="MSIP_Label_303e25a3-56e7-4f07-9acc-ed14a1e5b460_ActionId">
    <vt:lpwstr>3b01f2e9-b2cb-40f8-9ef5-f2d9b648899f</vt:lpwstr>
  </property>
  <property fmtid="{D5CDD505-2E9C-101B-9397-08002B2CF9AE}" pid="13" name="MSIP_Label_303e25a3-56e7-4f07-9acc-ed14a1e5b460_ContentBits">
    <vt:lpwstr>0</vt:lpwstr>
  </property>
</Properties>
</file>